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4"/>
  </p:sldMasterIdLst>
  <p:notesMasterIdLst>
    <p:notesMasterId r:id="rId25"/>
  </p:notesMasterIdLst>
  <p:sldIdLst>
    <p:sldId id="275" r:id="rId5"/>
    <p:sldId id="309" r:id="rId6"/>
    <p:sldId id="344" r:id="rId7"/>
    <p:sldId id="345" r:id="rId8"/>
    <p:sldId id="279" r:id="rId9"/>
    <p:sldId id="314" r:id="rId10"/>
    <p:sldId id="296" r:id="rId11"/>
    <p:sldId id="283" r:id="rId12"/>
    <p:sldId id="303" r:id="rId13"/>
    <p:sldId id="324" r:id="rId14"/>
    <p:sldId id="284" r:id="rId15"/>
    <p:sldId id="285" r:id="rId16"/>
    <p:sldId id="328" r:id="rId17"/>
    <p:sldId id="330" r:id="rId18"/>
    <p:sldId id="329" r:id="rId19"/>
    <p:sldId id="335" r:id="rId20"/>
    <p:sldId id="337" r:id="rId21"/>
    <p:sldId id="340" r:id="rId22"/>
    <p:sldId id="341" r:id="rId23"/>
    <p:sldId id="343" r:id="rId24"/>
  </p:sldIdLst>
  <p:sldSz cx="9144000" cy="6858000" type="screen4x3"/>
  <p:notesSz cx="7053263" cy="93091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993300"/>
    <a:srgbClr val="BB96D6"/>
    <a:srgbClr val="FFFFFF"/>
    <a:srgbClr val="13A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380"/>
    <p:restoredTop sz="96416" autoAdjust="0"/>
  </p:normalViewPr>
  <p:slideViewPr>
    <p:cSldViewPr>
      <p:cViewPr varScale="1">
        <p:scale>
          <a:sx n="103" d="100"/>
          <a:sy n="103" d="100"/>
        </p:scale>
        <p:origin x="15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F5F02E6-B9C8-45CE-AF81-D2DDE80F3290}" type="doc">
      <dgm:prSet loTypeId="urn:microsoft.com/office/officeart/2005/8/layout/vList3#1" loCatId="list" qsTypeId="urn:microsoft.com/office/officeart/2005/8/quickstyle/simple1" qsCatId="simple" csTypeId="urn:microsoft.com/office/officeart/2005/8/colors/accent1_2" csCatId="accent1" phldr="1"/>
      <dgm:spPr/>
      <dgm:t>
        <a:bodyPr/>
        <a:lstStyle/>
        <a:p>
          <a:pPr rtl="1"/>
          <a:endParaRPr lang="ar-SA"/>
        </a:p>
      </dgm:t>
    </dgm:pt>
    <dgm:pt modelId="{9AA1D69A-D630-46A1-9298-BCAD975912E2}" type="pres">
      <dgm:prSet presAssocID="{8F5F02E6-B9C8-45CE-AF81-D2DDE80F3290}" presName="linearFlow" presStyleCnt="0">
        <dgm:presLayoutVars>
          <dgm:dir/>
          <dgm:resizeHandles val="exact"/>
        </dgm:presLayoutVars>
      </dgm:prSet>
      <dgm:spPr/>
    </dgm:pt>
  </dgm:ptLst>
  <dgm:cxnLst>
    <dgm:cxn modelId="{58A23FC6-91ED-41CD-8405-F109994C3B54}" type="presOf" srcId="{8F5F02E6-B9C8-45CE-AF81-D2DDE80F3290}" destId="{9AA1D69A-D630-46A1-9298-BCAD975912E2}" srcOrd="0" destOrd="0" presId="urn:microsoft.com/office/officeart/2005/8/layout/vList3#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996849" y="0"/>
            <a:ext cx="3056414" cy="465455"/>
          </a:xfrm>
          <a:prstGeom prst="rect">
            <a:avLst/>
          </a:prstGeom>
        </p:spPr>
        <p:txBody>
          <a:bodyPr vert="horz" lIns="93497" tIns="46749" rIns="93497" bIns="46749" rtlCol="1"/>
          <a:lstStyle>
            <a:lvl1pPr algn="r">
              <a:defRPr sz="1200"/>
            </a:lvl1pPr>
          </a:lstStyle>
          <a:p>
            <a:endParaRPr lang="ar-SA"/>
          </a:p>
        </p:txBody>
      </p:sp>
      <p:sp>
        <p:nvSpPr>
          <p:cNvPr id="3" name="عنصر نائب للتاريخ 2"/>
          <p:cNvSpPr>
            <a:spLocks noGrp="1"/>
          </p:cNvSpPr>
          <p:nvPr>
            <p:ph type="dt" idx="1"/>
          </p:nvPr>
        </p:nvSpPr>
        <p:spPr>
          <a:xfrm>
            <a:off x="1633" y="0"/>
            <a:ext cx="3056414" cy="465455"/>
          </a:xfrm>
          <a:prstGeom prst="rect">
            <a:avLst/>
          </a:prstGeom>
        </p:spPr>
        <p:txBody>
          <a:bodyPr vert="horz" lIns="93497" tIns="46749" rIns="93497" bIns="46749" rtlCol="1"/>
          <a:lstStyle>
            <a:lvl1pPr algn="l">
              <a:defRPr sz="1200"/>
            </a:lvl1pPr>
          </a:lstStyle>
          <a:p>
            <a:fld id="{05D54250-269B-4D9C-8B86-F7CA9238B009}" type="datetimeFigureOut">
              <a:rPr lang="ar-SA" smtClean="0"/>
              <a:pPr/>
              <a:t>14/11/1443</a:t>
            </a:fld>
            <a:endParaRPr lang="ar-SA"/>
          </a:p>
        </p:txBody>
      </p:sp>
      <p:sp>
        <p:nvSpPr>
          <p:cNvPr id="4" name="عنصر نائب لصورة الشريحة 3"/>
          <p:cNvSpPr>
            <a:spLocks noGrp="1" noRot="1" noChangeAspect="1"/>
          </p:cNvSpPr>
          <p:nvPr>
            <p:ph type="sldImg" idx="2"/>
          </p:nvPr>
        </p:nvSpPr>
        <p:spPr>
          <a:xfrm>
            <a:off x="1200150" y="698500"/>
            <a:ext cx="4654550" cy="3490913"/>
          </a:xfrm>
          <a:prstGeom prst="rect">
            <a:avLst/>
          </a:prstGeom>
          <a:noFill/>
          <a:ln w="12700">
            <a:solidFill>
              <a:prstClr val="black"/>
            </a:solidFill>
          </a:ln>
        </p:spPr>
        <p:txBody>
          <a:bodyPr vert="horz" lIns="93497" tIns="46749" rIns="93497" bIns="46749" rtlCol="1" anchor="ctr"/>
          <a:lstStyle/>
          <a:p>
            <a:endParaRPr lang="ar-SA"/>
          </a:p>
        </p:txBody>
      </p:sp>
      <p:sp>
        <p:nvSpPr>
          <p:cNvPr id="5" name="عنصر نائب للملاحظات 4"/>
          <p:cNvSpPr>
            <a:spLocks noGrp="1"/>
          </p:cNvSpPr>
          <p:nvPr>
            <p:ph type="body" sz="quarter" idx="3"/>
          </p:nvPr>
        </p:nvSpPr>
        <p:spPr>
          <a:xfrm>
            <a:off x="705327" y="4421823"/>
            <a:ext cx="5642610" cy="4189095"/>
          </a:xfrm>
          <a:prstGeom prst="rect">
            <a:avLst/>
          </a:prstGeom>
        </p:spPr>
        <p:txBody>
          <a:bodyPr vert="horz" lIns="93497" tIns="46749" rIns="93497" bIns="46749"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6" name="عنصر نائب للتذييل 5"/>
          <p:cNvSpPr>
            <a:spLocks noGrp="1"/>
          </p:cNvSpPr>
          <p:nvPr>
            <p:ph type="ftr" sz="quarter" idx="4"/>
          </p:nvPr>
        </p:nvSpPr>
        <p:spPr>
          <a:xfrm>
            <a:off x="3996849" y="8842029"/>
            <a:ext cx="3056414" cy="465455"/>
          </a:xfrm>
          <a:prstGeom prst="rect">
            <a:avLst/>
          </a:prstGeom>
        </p:spPr>
        <p:txBody>
          <a:bodyPr vert="horz" lIns="93497" tIns="46749" rIns="93497" bIns="46749"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633" y="8842029"/>
            <a:ext cx="3056414" cy="465455"/>
          </a:xfrm>
          <a:prstGeom prst="rect">
            <a:avLst/>
          </a:prstGeom>
        </p:spPr>
        <p:txBody>
          <a:bodyPr vert="horz" lIns="93497" tIns="46749" rIns="93497" bIns="46749" rtlCol="1" anchor="b"/>
          <a:lstStyle>
            <a:lvl1pPr algn="l">
              <a:defRPr sz="1200"/>
            </a:lvl1pPr>
          </a:lstStyle>
          <a:p>
            <a:fld id="{9571C705-701F-42FD-9B3D-E3A67D764C81}" type="slidenum">
              <a:rPr lang="ar-SA" smtClean="0"/>
              <a:pPr/>
              <a:t>‹#›</a:t>
            </a:fld>
            <a:endParaRPr lang="ar-SA"/>
          </a:p>
        </p:txBody>
      </p:sp>
    </p:spTree>
    <p:extLst>
      <p:ext uri="{BB962C8B-B14F-4D97-AF65-F5344CB8AC3E}">
        <p14:creationId xmlns:p14="http://schemas.microsoft.com/office/powerpoint/2010/main" val="50250952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9BDC4E9E-1A70-43F1-B976-3D54F97D826C}" type="datetimeFigureOut">
              <a:rPr lang="ar-SA" smtClean="0"/>
              <a:pPr/>
              <a:t>14/11/1443</a:t>
            </a:fld>
            <a:endParaRPr lang="ar-SA"/>
          </a:p>
        </p:txBody>
      </p:sp>
      <p:sp>
        <p:nvSpPr>
          <p:cNvPr id="19" name="عنصر نائب للتذييل 18"/>
          <p:cNvSpPr>
            <a:spLocks noGrp="1"/>
          </p:cNvSpPr>
          <p:nvPr>
            <p:ph type="ftr" sz="quarter" idx="11"/>
          </p:nvPr>
        </p:nvSpPr>
        <p:spPr/>
        <p:txBody>
          <a:bodyPr/>
          <a:lstStyle/>
          <a:p>
            <a:endParaRPr lang="ar-SA"/>
          </a:p>
        </p:txBody>
      </p:sp>
      <p:sp>
        <p:nvSpPr>
          <p:cNvPr id="27" name="عنصر نائب لرقم الشريحة 26"/>
          <p:cNvSpPr>
            <a:spLocks noGrp="1"/>
          </p:cNvSpPr>
          <p:nvPr>
            <p:ph type="sldNum" sz="quarter" idx="12"/>
          </p:nvPr>
        </p:nvSpPr>
        <p:spPr/>
        <p:txBody>
          <a:bodyPr/>
          <a:lstStyle/>
          <a:p>
            <a:fld id="{68FFBC4D-23EA-4911-AD67-6944920C205F}" type="slidenum">
              <a:rPr lang="ar-SA" smtClean="0"/>
              <a:pPr/>
              <a:t>‹#›</a:t>
            </a:fld>
            <a:endParaRPr lang="ar-SA"/>
          </a:p>
        </p:txBody>
      </p:sp>
    </p:spTree>
  </p:cSld>
  <p:clrMapOvr>
    <a:masterClrMapping/>
  </p:clrMapOvr>
  <mc:AlternateContent xmlns:mc="http://schemas.openxmlformats.org/markup-compatibility/2006" xmlns:p14="http://schemas.microsoft.com/office/powerpoint/2010/main">
    <mc:Choice Requires="p14">
      <p:transition p14:dur="100" advClick="0" advTm="10000">
        <p:cut/>
        <p:sndAc>
          <p:stSnd>
            <p:snd r:embed="rId1" name="type.wav"/>
          </p:stSnd>
        </p:sndAc>
      </p:transition>
    </mc:Choice>
    <mc:Fallback xmlns="">
      <p:transition advClick="0" advTm="10000">
        <p:cut/>
        <p:sndAc>
          <p:stSnd>
            <p:snd r:embed="rId3" name="type.wav"/>
          </p:stSnd>
        </p:sndAc>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9BDC4E9E-1A70-43F1-B976-3D54F97D826C}" type="datetimeFigureOut">
              <a:rPr lang="ar-SA" smtClean="0"/>
              <a:pPr/>
              <a:t>14/11/1443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8FFBC4D-23EA-4911-AD67-6944920C205F}" type="slidenum">
              <a:rPr lang="ar-SA" smtClean="0"/>
              <a:pPr/>
              <a:t>‹#›</a:t>
            </a:fld>
            <a:endParaRPr lang="ar-SA"/>
          </a:p>
        </p:txBody>
      </p:sp>
    </p:spTree>
  </p:cSld>
  <p:clrMapOvr>
    <a:masterClrMapping/>
  </p:clrMapOvr>
  <mc:AlternateContent xmlns:mc="http://schemas.openxmlformats.org/markup-compatibility/2006" xmlns:p14="http://schemas.microsoft.com/office/powerpoint/2010/main">
    <mc:Choice Requires="p14">
      <p:transition p14:dur="100" advClick="0" advTm="10000">
        <p:cut/>
        <p:sndAc>
          <p:stSnd>
            <p:snd r:embed="rId1" name="type.wav"/>
          </p:stSnd>
        </p:sndAc>
      </p:transition>
    </mc:Choice>
    <mc:Fallback xmlns="">
      <p:transition advClick="0" advTm="10000">
        <p:cut/>
        <p:sndAc>
          <p:stSnd>
            <p:snd r:embed="rId3" name="type.wav"/>
          </p:stSnd>
        </p:sndAc>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9BDC4E9E-1A70-43F1-B976-3D54F97D826C}" type="datetimeFigureOut">
              <a:rPr lang="ar-SA" smtClean="0"/>
              <a:pPr/>
              <a:t>14/11/1443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8FFBC4D-23EA-4911-AD67-6944920C205F}" type="slidenum">
              <a:rPr lang="ar-SA" smtClean="0"/>
              <a:pPr/>
              <a:t>‹#›</a:t>
            </a:fld>
            <a:endParaRPr lang="ar-SA"/>
          </a:p>
        </p:txBody>
      </p:sp>
    </p:spTree>
  </p:cSld>
  <p:clrMapOvr>
    <a:masterClrMapping/>
  </p:clrMapOvr>
  <mc:AlternateContent xmlns:mc="http://schemas.openxmlformats.org/markup-compatibility/2006" xmlns:p14="http://schemas.microsoft.com/office/powerpoint/2010/main">
    <mc:Choice Requires="p14">
      <p:transition p14:dur="100" advClick="0" advTm="10000">
        <p:cut/>
        <p:sndAc>
          <p:stSnd>
            <p:snd r:embed="rId1" name="type.wav"/>
          </p:stSnd>
        </p:sndAc>
      </p:transition>
    </mc:Choice>
    <mc:Fallback xmlns="">
      <p:transition advClick="0" advTm="10000">
        <p:cut/>
        <p:sndAc>
          <p:stSnd>
            <p:snd r:embed="rId3" name="type.wav"/>
          </p:stSnd>
        </p:sndAc>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9BDC4E9E-1A70-43F1-B976-3D54F97D826C}" type="datetimeFigureOut">
              <a:rPr lang="ar-SA" smtClean="0"/>
              <a:pPr/>
              <a:t>14/11/1443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8FFBC4D-23EA-4911-AD67-6944920C205F}" type="slidenum">
              <a:rPr lang="ar-SA" smtClean="0"/>
              <a:pPr/>
              <a:t>‹#›</a:t>
            </a:fld>
            <a:endParaRPr lang="ar-SA"/>
          </a:p>
        </p:txBody>
      </p:sp>
    </p:spTree>
  </p:cSld>
  <p:clrMapOvr>
    <a:masterClrMapping/>
  </p:clrMapOvr>
  <mc:AlternateContent xmlns:mc="http://schemas.openxmlformats.org/markup-compatibility/2006" xmlns:p14="http://schemas.microsoft.com/office/powerpoint/2010/main">
    <mc:Choice Requires="p14">
      <p:transition p14:dur="100" advClick="0" advTm="10000">
        <p:cut/>
        <p:sndAc>
          <p:stSnd>
            <p:snd r:embed="rId1" name="type.wav"/>
          </p:stSnd>
        </p:sndAc>
      </p:transition>
    </mc:Choice>
    <mc:Fallback xmlns="">
      <p:transition advClick="0" advTm="10000">
        <p:cut/>
        <p:sndAc>
          <p:stSnd>
            <p:snd r:embed="rId3" name="type.wav"/>
          </p:stSnd>
        </p:sndAc>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a:t>انقر لتحرير أنماط النص الرئيسي</a:t>
            </a:r>
          </a:p>
        </p:txBody>
      </p:sp>
      <p:sp>
        <p:nvSpPr>
          <p:cNvPr id="4" name="عنصر نائب للتاريخ 3"/>
          <p:cNvSpPr>
            <a:spLocks noGrp="1"/>
          </p:cNvSpPr>
          <p:nvPr>
            <p:ph type="dt" sz="half" idx="10"/>
          </p:nvPr>
        </p:nvSpPr>
        <p:spPr/>
        <p:txBody>
          <a:bodyPr/>
          <a:lstStyle/>
          <a:p>
            <a:fld id="{9BDC4E9E-1A70-43F1-B976-3D54F97D826C}" type="datetimeFigureOut">
              <a:rPr lang="ar-SA" smtClean="0"/>
              <a:pPr/>
              <a:t>14/11/1443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8FFBC4D-23EA-4911-AD67-6944920C205F}" type="slidenum">
              <a:rPr lang="ar-SA" smtClean="0"/>
              <a:pPr/>
              <a:t>‹#›</a:t>
            </a:fld>
            <a:endParaRPr lang="ar-SA"/>
          </a:p>
        </p:txBody>
      </p:sp>
    </p:spTree>
  </p:cSld>
  <p:clrMapOvr>
    <a:masterClrMapping/>
  </p:clrMapOvr>
  <mc:AlternateContent xmlns:mc="http://schemas.openxmlformats.org/markup-compatibility/2006" xmlns:p14="http://schemas.microsoft.com/office/powerpoint/2010/main">
    <mc:Choice Requires="p14">
      <p:transition p14:dur="100" advClick="0" advTm="10000">
        <p:cut/>
        <p:sndAc>
          <p:stSnd>
            <p:snd r:embed="rId1" name="type.wav"/>
          </p:stSnd>
        </p:sndAc>
      </p:transition>
    </mc:Choice>
    <mc:Fallback xmlns="">
      <p:transition advClick="0" advTm="10000">
        <p:cut/>
        <p:sndAc>
          <p:stSnd>
            <p:snd r:embed="rId3" name="type.wav"/>
          </p:stSnd>
        </p:sndAc>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5" name="عنصر نائب للتاريخ 4"/>
          <p:cNvSpPr>
            <a:spLocks noGrp="1"/>
          </p:cNvSpPr>
          <p:nvPr>
            <p:ph type="dt" sz="half" idx="10"/>
          </p:nvPr>
        </p:nvSpPr>
        <p:spPr/>
        <p:txBody>
          <a:bodyPr/>
          <a:lstStyle/>
          <a:p>
            <a:fld id="{9BDC4E9E-1A70-43F1-B976-3D54F97D826C}" type="datetimeFigureOut">
              <a:rPr lang="ar-SA" smtClean="0"/>
              <a:pPr/>
              <a:t>14/11/1443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68FFBC4D-23EA-4911-AD67-6944920C205F}" type="slidenum">
              <a:rPr lang="ar-SA" smtClean="0"/>
              <a:pPr/>
              <a:t>‹#›</a:t>
            </a:fld>
            <a:endParaRPr lang="ar-SA"/>
          </a:p>
        </p:txBody>
      </p:sp>
    </p:spTree>
  </p:cSld>
  <p:clrMapOvr>
    <a:masterClrMapping/>
  </p:clrMapOvr>
  <mc:AlternateContent xmlns:mc="http://schemas.openxmlformats.org/markup-compatibility/2006" xmlns:p14="http://schemas.microsoft.com/office/powerpoint/2010/main">
    <mc:Choice Requires="p14">
      <p:transition p14:dur="100" advClick="0" advTm="10000">
        <p:cut/>
        <p:sndAc>
          <p:stSnd>
            <p:snd r:embed="rId1" name="type.wav"/>
          </p:stSnd>
        </p:sndAc>
      </p:transition>
    </mc:Choice>
    <mc:Fallback xmlns="">
      <p:transition advClick="0" advTm="10000">
        <p:cut/>
        <p:sndAc>
          <p:stSnd>
            <p:snd r:embed="rId3" name="type.wav"/>
          </p:stSnd>
        </p:sndAc>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7" name="عنصر نائب للتاريخ 6"/>
          <p:cNvSpPr>
            <a:spLocks noGrp="1"/>
          </p:cNvSpPr>
          <p:nvPr>
            <p:ph type="dt" sz="half" idx="10"/>
          </p:nvPr>
        </p:nvSpPr>
        <p:spPr/>
        <p:txBody>
          <a:bodyPr/>
          <a:lstStyle/>
          <a:p>
            <a:fld id="{9BDC4E9E-1A70-43F1-B976-3D54F97D826C}" type="datetimeFigureOut">
              <a:rPr lang="ar-SA" smtClean="0"/>
              <a:pPr/>
              <a:t>14/11/1443</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68FFBC4D-23EA-4911-AD67-6944920C205F}" type="slidenum">
              <a:rPr lang="ar-SA" smtClean="0"/>
              <a:pPr/>
              <a:t>‹#›</a:t>
            </a:fld>
            <a:endParaRPr lang="ar-SA"/>
          </a:p>
        </p:txBody>
      </p:sp>
    </p:spTree>
  </p:cSld>
  <p:clrMapOvr>
    <a:masterClrMapping/>
  </p:clrMapOvr>
  <mc:AlternateContent xmlns:mc="http://schemas.openxmlformats.org/markup-compatibility/2006" xmlns:p14="http://schemas.microsoft.com/office/powerpoint/2010/main">
    <mc:Choice Requires="p14">
      <p:transition p14:dur="100" advClick="0" advTm="10000">
        <p:cut/>
        <p:sndAc>
          <p:stSnd>
            <p:snd r:embed="rId1" name="type.wav"/>
          </p:stSnd>
        </p:sndAc>
      </p:transition>
    </mc:Choice>
    <mc:Fallback xmlns="">
      <p:transition advClick="0" advTm="10000">
        <p:cut/>
        <p:sndAc>
          <p:stSnd>
            <p:snd r:embed="rId3" name="type.wav"/>
          </p:stSnd>
        </p:sndAc>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9BDC4E9E-1A70-43F1-B976-3D54F97D826C}" type="datetimeFigureOut">
              <a:rPr lang="ar-SA" smtClean="0"/>
              <a:pPr/>
              <a:t>14/11/1443</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68FFBC4D-23EA-4911-AD67-6944920C205F}" type="slidenum">
              <a:rPr lang="ar-SA" smtClean="0"/>
              <a:pPr/>
              <a:t>‹#›</a:t>
            </a:fld>
            <a:endParaRPr lang="ar-SA"/>
          </a:p>
        </p:txBody>
      </p:sp>
    </p:spTree>
  </p:cSld>
  <p:clrMapOvr>
    <a:masterClrMapping/>
  </p:clrMapOvr>
  <mc:AlternateContent xmlns:mc="http://schemas.openxmlformats.org/markup-compatibility/2006" xmlns:p14="http://schemas.microsoft.com/office/powerpoint/2010/main">
    <mc:Choice Requires="p14">
      <p:transition p14:dur="100" advClick="0" advTm="10000">
        <p:cut/>
        <p:sndAc>
          <p:stSnd>
            <p:snd r:embed="rId1" name="type.wav"/>
          </p:stSnd>
        </p:sndAc>
      </p:transition>
    </mc:Choice>
    <mc:Fallback xmlns="">
      <p:transition advClick="0" advTm="10000">
        <p:cut/>
        <p:sndAc>
          <p:stSnd>
            <p:snd r:embed="rId3" name="type.wav"/>
          </p:stSnd>
        </p:sndAc>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BDC4E9E-1A70-43F1-B976-3D54F97D826C}" type="datetimeFigureOut">
              <a:rPr lang="ar-SA" smtClean="0"/>
              <a:pPr/>
              <a:t>14/11/1443</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68FFBC4D-23EA-4911-AD67-6944920C205F}" type="slidenum">
              <a:rPr lang="ar-SA" smtClean="0"/>
              <a:pPr/>
              <a:t>‹#›</a:t>
            </a:fld>
            <a:endParaRPr lang="ar-SA"/>
          </a:p>
        </p:txBody>
      </p:sp>
    </p:spTree>
  </p:cSld>
  <p:clrMapOvr>
    <a:masterClrMapping/>
  </p:clrMapOvr>
  <mc:AlternateContent xmlns:mc="http://schemas.openxmlformats.org/markup-compatibility/2006" xmlns:p14="http://schemas.microsoft.com/office/powerpoint/2010/main">
    <mc:Choice Requires="p14">
      <p:transition p14:dur="100" advClick="0" advTm="10000">
        <p:cut/>
        <p:sndAc>
          <p:stSnd>
            <p:snd r:embed="rId1" name="type.wav"/>
          </p:stSnd>
        </p:sndAc>
      </p:transition>
    </mc:Choice>
    <mc:Fallback xmlns="">
      <p:transition advClick="0" advTm="10000">
        <p:cut/>
        <p:sndAc>
          <p:stSnd>
            <p:snd r:embed="rId3" name="type.wav"/>
          </p:stSnd>
        </p:sndAc>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5" name="عنصر نائب للتاريخ 4"/>
          <p:cNvSpPr>
            <a:spLocks noGrp="1"/>
          </p:cNvSpPr>
          <p:nvPr>
            <p:ph type="dt" sz="half" idx="10"/>
          </p:nvPr>
        </p:nvSpPr>
        <p:spPr/>
        <p:txBody>
          <a:bodyPr/>
          <a:lstStyle/>
          <a:p>
            <a:fld id="{9BDC4E9E-1A70-43F1-B976-3D54F97D826C}" type="datetimeFigureOut">
              <a:rPr lang="ar-SA" smtClean="0"/>
              <a:pPr/>
              <a:t>14/11/1443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68FFBC4D-23EA-4911-AD67-6944920C205F}" type="slidenum">
              <a:rPr lang="ar-SA" smtClean="0"/>
              <a:pPr/>
              <a:t>‹#›</a:t>
            </a:fld>
            <a:endParaRPr lang="ar-SA"/>
          </a:p>
        </p:txBody>
      </p:sp>
    </p:spTree>
  </p:cSld>
  <p:clrMapOvr>
    <a:masterClrMapping/>
  </p:clrMapOvr>
  <mc:AlternateContent xmlns:mc="http://schemas.openxmlformats.org/markup-compatibility/2006" xmlns:p14="http://schemas.microsoft.com/office/powerpoint/2010/main">
    <mc:Choice Requires="p14">
      <p:transition p14:dur="100" advClick="0" advTm="10000">
        <p:cut/>
        <p:sndAc>
          <p:stSnd>
            <p:snd r:embed="rId1" name="type.wav"/>
          </p:stSnd>
        </p:sndAc>
      </p:transition>
    </mc:Choice>
    <mc:Fallback xmlns="">
      <p:transition advClick="0" advTm="10000">
        <p:cut/>
        <p:sndAc>
          <p:stSnd>
            <p:snd r:embed="rId3" name="type.wav"/>
          </p:stSnd>
        </p:sndAc>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a:t>انقر لتحرير أنماط النص الرئيسي</a:t>
            </a:r>
          </a:p>
        </p:txBody>
      </p:sp>
      <p:sp>
        <p:nvSpPr>
          <p:cNvPr id="5" name="عنصر نائب للتاريخ 4"/>
          <p:cNvSpPr>
            <a:spLocks noGrp="1"/>
          </p:cNvSpPr>
          <p:nvPr>
            <p:ph type="dt" sz="half" idx="10"/>
          </p:nvPr>
        </p:nvSpPr>
        <p:spPr/>
        <p:txBody>
          <a:bodyPr/>
          <a:lstStyle/>
          <a:p>
            <a:fld id="{9BDC4E9E-1A70-43F1-B976-3D54F97D826C}" type="datetimeFigureOut">
              <a:rPr lang="ar-SA" smtClean="0"/>
              <a:pPr/>
              <a:t>14/11/1443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077200" y="6356350"/>
            <a:ext cx="609600" cy="365125"/>
          </a:xfrm>
        </p:spPr>
        <p:txBody>
          <a:bodyPr/>
          <a:lstStyle/>
          <a:p>
            <a:fld id="{68FFBC4D-23EA-4911-AD67-6944920C205F}" type="slidenum">
              <a:rPr lang="ar-SA" smtClean="0"/>
              <a:pPr/>
              <a:t>‹#›</a:t>
            </a:fld>
            <a:endParaRPr lang="ar-SA"/>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p14:dur="100" advClick="0" advTm="10000">
        <p:cut/>
        <p:sndAc>
          <p:stSnd>
            <p:snd r:embed="rId1" name="type.wav"/>
          </p:stSnd>
        </p:sndAc>
      </p:transition>
    </mc:Choice>
    <mc:Fallback xmlns="">
      <p:transition advClick="0" advTm="10000">
        <p:cut/>
        <p:sndAc>
          <p:stSnd>
            <p:snd r:embed="rId3" name="type.wav"/>
          </p:stSnd>
        </p:sndAc>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audio" Target="../media/audio1.wav"/></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BB96D6"/>
            </a:gs>
            <a:gs pos="25000">
              <a:schemeClr val="bg1">
                <a:tint val="83000"/>
                <a:satMod val="320000"/>
              </a:schemeClr>
            </a:gs>
            <a:gs pos="100000">
              <a:schemeClr val="bg1">
                <a:shade val="15000"/>
                <a:satMod val="320000"/>
              </a:schemeClr>
            </a:gs>
          </a:gsLst>
          <a:path path="circle">
            <a:fillToRect l="10000" t="110000" r="10000" b="100000"/>
          </a:path>
          <a:tileRect/>
        </a:gradFill>
        <a:effectLst/>
      </p:bgPr>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a:t>انقر لتحرير أنماط النص الرئيسي</a:t>
            </a:r>
          </a:p>
          <a:p>
            <a:pPr lvl="1" eaLnBrk="1" latinLnBrk="0" hangingPunct="1"/>
            <a:r>
              <a:rPr kumimoji="0" lang="ar-SA"/>
              <a:t>المستوى الثاني</a:t>
            </a:r>
          </a:p>
          <a:p>
            <a:pPr lvl="2" eaLnBrk="1" latinLnBrk="0" hangingPunct="1"/>
            <a:r>
              <a:rPr kumimoji="0" lang="ar-SA"/>
              <a:t>المستوى الثالث</a:t>
            </a:r>
          </a:p>
          <a:p>
            <a:pPr lvl="3" eaLnBrk="1" latinLnBrk="0" hangingPunct="1"/>
            <a:r>
              <a:rPr kumimoji="0" lang="ar-SA"/>
              <a:t>المستوى الرابع</a:t>
            </a:r>
          </a:p>
          <a:p>
            <a:pPr lvl="4" eaLnBrk="1" latinLnBrk="0" hangingPunct="1"/>
            <a:r>
              <a:rPr kumimoji="0" lang="ar-SA"/>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BDC4E9E-1A70-43F1-B976-3D54F97D826C}" type="datetimeFigureOut">
              <a:rPr lang="ar-SA" smtClean="0"/>
              <a:pPr/>
              <a:t>14/11/1443</a:t>
            </a:fld>
            <a:endParaRPr lang="ar-SA"/>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8FFBC4D-23EA-4911-AD67-6944920C205F}" type="slidenum">
              <a:rPr lang="ar-SA" smtClean="0"/>
              <a:pPr/>
              <a:t>‹#›</a:t>
            </a:fld>
            <a:endParaRPr lang="ar-SA"/>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p14:dur="100" advClick="0" advTm="10000">
        <p:cut/>
        <p:sndAc>
          <p:stSnd>
            <p:snd r:embed="rId13" name="type.wav"/>
          </p:stSnd>
        </p:sndAc>
      </p:transition>
    </mc:Choice>
    <mc:Fallback xmlns="">
      <p:transition advClick="0" advTm="10000">
        <p:cut/>
        <p:sndAc>
          <p:stSnd>
            <p:snd r:embed="rId14" name="type.wav"/>
          </p:stSnd>
        </p:sndAc>
      </p:transition>
    </mc:Fallback>
  </mc:AlternateConten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7.xml"/><Relationship Id="rId6" Type="http://schemas.openxmlformats.org/officeDocument/2006/relationships/audio" Target="../media/audio1.wav"/><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audio" Target="../media/audio1.wav"/></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audio" Target="../media/audio1.wav"/><Relationship Id="rId1" Type="http://schemas.openxmlformats.org/officeDocument/2006/relationships/slideLayout" Target="../slideLayouts/slideLayout7.xml"/><Relationship Id="rId5" Type="http://schemas.openxmlformats.org/officeDocument/2006/relationships/audio" Target="../media/audio1.wav"/><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audio" Target="../media/audio1.wav"/></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1.wav"/><Relationship Id="rId1" Type="http://schemas.openxmlformats.org/officeDocument/2006/relationships/slideLayout" Target="../slideLayouts/slideLayout7.xml"/><Relationship Id="rId6" Type="http://schemas.openxmlformats.org/officeDocument/2006/relationships/audio" Target="../media/audio1.wav"/><Relationship Id="rId5" Type="http://schemas.openxmlformats.org/officeDocument/2006/relationships/image" Target="../media/image4.jpeg"/><Relationship Id="rId4" Type="http://schemas.openxmlformats.org/officeDocument/2006/relationships/image" Target="../media/image9.jpeg"/></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1.wav"/><Relationship Id="rId1" Type="http://schemas.openxmlformats.org/officeDocument/2006/relationships/slideLayout" Target="../slideLayouts/slideLayout7.xml"/><Relationship Id="rId5" Type="http://schemas.openxmlformats.org/officeDocument/2006/relationships/audio" Target="../media/audio1.wav"/><Relationship Id="rId4" Type="http://schemas.openxmlformats.org/officeDocument/2006/relationships/image" Target="../media/image4.jpeg"/></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1.wav"/><Relationship Id="rId1" Type="http://schemas.openxmlformats.org/officeDocument/2006/relationships/slideLayout" Target="../slideLayouts/slideLayout7.xml"/><Relationship Id="rId5" Type="http://schemas.openxmlformats.org/officeDocument/2006/relationships/audio" Target="../media/audio1.wav"/><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3.xml"/><Relationship Id="rId4" Type="http://schemas.openxmlformats.org/officeDocument/2006/relationships/audio" Target="../media/audio1.wav"/></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3.xml"/><Relationship Id="rId4" Type="http://schemas.openxmlformats.org/officeDocument/2006/relationships/audio" Target="../media/audio1.wav"/></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7.xml"/><Relationship Id="rId6" Type="http://schemas.openxmlformats.org/officeDocument/2006/relationships/audio" Target="../media/audio1.wav"/><Relationship Id="rId5" Type="http://schemas.openxmlformats.org/officeDocument/2006/relationships/image" Target="../media/image4.jpeg"/><Relationship Id="rId4" Type="http://schemas.openxmlformats.org/officeDocument/2006/relationships/image" Target="../media/image5.jpeg"/></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1.wav"/><Relationship Id="rId1" Type="http://schemas.openxmlformats.org/officeDocument/2006/relationships/slideLayout" Target="../slideLayouts/slideLayout7.xml"/><Relationship Id="rId6" Type="http://schemas.openxmlformats.org/officeDocument/2006/relationships/audio" Target="../media/audio1.wav"/><Relationship Id="rId5" Type="http://schemas.openxmlformats.org/officeDocument/2006/relationships/image" Target="../media/image4.jpeg"/><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audio" Target="../media/audio1.wav"/></Relationships>
</file>

<file path=ppt/slides/_rels/slide7.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audio" Target="../media/audio1.wav"/><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openxmlformats.org/officeDocument/2006/relationships/audio" Target="../media/audio1.wav"/><Relationship Id="rId4" Type="http://schemas.openxmlformats.org/officeDocument/2006/relationships/diagramLayout" Target="../diagrams/layout1.xml"/><Relationship Id="rId9"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audio" Target="../media/audio1.wav"/></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audio" Target="../media/audio1.wav"/></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411140" y="548680"/>
            <a:ext cx="8265530" cy="5351466"/>
            <a:chOff x="384" y="672"/>
            <a:chExt cx="4956" cy="2928"/>
          </a:xfrm>
        </p:grpSpPr>
        <p:grpSp>
          <p:nvGrpSpPr>
            <p:cNvPr id="3" name="Group 4"/>
            <p:cNvGrpSpPr>
              <a:grpSpLocks/>
            </p:cNvGrpSpPr>
            <p:nvPr/>
          </p:nvGrpSpPr>
          <p:grpSpPr bwMode="auto">
            <a:xfrm>
              <a:off x="384" y="672"/>
              <a:ext cx="4956" cy="2928"/>
              <a:chOff x="3888" y="1296"/>
              <a:chExt cx="1960" cy="1488"/>
            </a:xfrm>
          </p:grpSpPr>
          <p:sp>
            <p:nvSpPr>
              <p:cNvPr id="5136" name="Freeform 5"/>
              <p:cNvSpPr>
                <a:spLocks/>
              </p:cNvSpPr>
              <p:nvPr/>
            </p:nvSpPr>
            <p:spPr bwMode="auto">
              <a:xfrm flipH="1">
                <a:off x="3996" y="1296"/>
                <a:ext cx="1852" cy="1488"/>
              </a:xfrm>
              <a:custGeom>
                <a:avLst/>
                <a:gdLst>
                  <a:gd name="T0" fmla="*/ 1070 w 9260"/>
                  <a:gd name="T1" fmla="*/ 13065 h 13198"/>
                  <a:gd name="T2" fmla="*/ 828 w 9260"/>
                  <a:gd name="T3" fmla="*/ 12749 h 13198"/>
                  <a:gd name="T4" fmla="*/ 719 w 9260"/>
                  <a:gd name="T5" fmla="*/ 12380 h 13198"/>
                  <a:gd name="T6" fmla="*/ 675 w 9260"/>
                  <a:gd name="T7" fmla="*/ 11969 h 13198"/>
                  <a:gd name="T8" fmla="*/ 636 w 9260"/>
                  <a:gd name="T9" fmla="*/ 11716 h 13198"/>
                  <a:gd name="T10" fmla="*/ 571 w 9260"/>
                  <a:gd name="T11" fmla="*/ 11691 h 13198"/>
                  <a:gd name="T12" fmla="*/ 488 w 9260"/>
                  <a:gd name="T13" fmla="*/ 11443 h 13198"/>
                  <a:gd name="T14" fmla="*/ 366 w 9260"/>
                  <a:gd name="T15" fmla="*/ 10502 h 13198"/>
                  <a:gd name="T16" fmla="*/ 231 w 9260"/>
                  <a:gd name="T17" fmla="*/ 9316 h 13198"/>
                  <a:gd name="T18" fmla="*/ 124 w 9260"/>
                  <a:gd name="T19" fmla="*/ 8300 h 13198"/>
                  <a:gd name="T20" fmla="*/ 109 w 9260"/>
                  <a:gd name="T21" fmla="*/ 7233 h 13198"/>
                  <a:gd name="T22" fmla="*/ 191 w 9260"/>
                  <a:gd name="T23" fmla="*/ 5960 h 13198"/>
                  <a:gd name="T24" fmla="*/ 59 w 9260"/>
                  <a:gd name="T25" fmla="*/ 5052 h 13198"/>
                  <a:gd name="T26" fmla="*/ 75 w 9260"/>
                  <a:gd name="T27" fmla="*/ 4394 h 13198"/>
                  <a:gd name="T28" fmla="*/ 142 w 9260"/>
                  <a:gd name="T29" fmla="*/ 4015 h 13198"/>
                  <a:gd name="T30" fmla="*/ 246 w 9260"/>
                  <a:gd name="T31" fmla="*/ 3914 h 13198"/>
                  <a:gd name="T32" fmla="*/ 343 w 9260"/>
                  <a:gd name="T33" fmla="*/ 3859 h 13198"/>
                  <a:gd name="T34" fmla="*/ 483 w 9260"/>
                  <a:gd name="T35" fmla="*/ 3823 h 13198"/>
                  <a:gd name="T36" fmla="*/ 560 w 9260"/>
                  <a:gd name="T37" fmla="*/ 3735 h 13198"/>
                  <a:gd name="T38" fmla="*/ 433 w 9260"/>
                  <a:gd name="T39" fmla="*/ 3688 h 13198"/>
                  <a:gd name="T40" fmla="*/ 265 w 9260"/>
                  <a:gd name="T41" fmla="*/ 3665 h 13198"/>
                  <a:gd name="T42" fmla="*/ 98 w 9260"/>
                  <a:gd name="T43" fmla="*/ 3655 h 13198"/>
                  <a:gd name="T44" fmla="*/ 88 w 9260"/>
                  <a:gd name="T45" fmla="*/ 3408 h 13198"/>
                  <a:gd name="T46" fmla="*/ 254 w 9260"/>
                  <a:gd name="T47" fmla="*/ 2587 h 13198"/>
                  <a:gd name="T48" fmla="*/ 246 w 9260"/>
                  <a:gd name="T49" fmla="*/ 1911 h 13198"/>
                  <a:gd name="T50" fmla="*/ 223 w 9260"/>
                  <a:gd name="T51" fmla="*/ 1242 h 13198"/>
                  <a:gd name="T52" fmla="*/ 272 w 9260"/>
                  <a:gd name="T53" fmla="*/ 585 h 13198"/>
                  <a:gd name="T54" fmla="*/ 270 w 9260"/>
                  <a:gd name="T55" fmla="*/ 237 h 13198"/>
                  <a:gd name="T56" fmla="*/ 8294 w 9260"/>
                  <a:gd name="T57" fmla="*/ 0 h 13198"/>
                  <a:gd name="T58" fmla="*/ 8029 w 9260"/>
                  <a:gd name="T59" fmla="*/ 712 h 13198"/>
                  <a:gd name="T60" fmla="*/ 7886 w 9260"/>
                  <a:gd name="T61" fmla="*/ 1880 h 13198"/>
                  <a:gd name="T62" fmla="*/ 7827 w 9260"/>
                  <a:gd name="T63" fmla="*/ 3083 h 13198"/>
                  <a:gd name="T64" fmla="*/ 7809 w 9260"/>
                  <a:gd name="T65" fmla="*/ 3898 h 13198"/>
                  <a:gd name="T66" fmla="*/ 7705 w 9260"/>
                  <a:gd name="T67" fmla="*/ 3945 h 13198"/>
                  <a:gd name="T68" fmla="*/ 7564 w 9260"/>
                  <a:gd name="T69" fmla="*/ 3994 h 13198"/>
                  <a:gd name="T70" fmla="*/ 7491 w 9260"/>
                  <a:gd name="T71" fmla="*/ 4093 h 13198"/>
                  <a:gd name="T72" fmla="*/ 7419 w 9260"/>
                  <a:gd name="T73" fmla="*/ 4190 h 13198"/>
                  <a:gd name="T74" fmla="*/ 7544 w 9260"/>
                  <a:gd name="T75" fmla="*/ 4221 h 13198"/>
                  <a:gd name="T76" fmla="*/ 7681 w 9260"/>
                  <a:gd name="T77" fmla="*/ 4285 h 13198"/>
                  <a:gd name="T78" fmla="*/ 7809 w 9260"/>
                  <a:gd name="T79" fmla="*/ 4353 h 13198"/>
                  <a:gd name="T80" fmla="*/ 7904 w 9260"/>
                  <a:gd name="T81" fmla="*/ 4384 h 13198"/>
                  <a:gd name="T82" fmla="*/ 7904 w 9260"/>
                  <a:gd name="T83" fmla="*/ 4968 h 13198"/>
                  <a:gd name="T84" fmla="*/ 8011 w 9260"/>
                  <a:gd name="T85" fmla="*/ 6007 h 13198"/>
                  <a:gd name="T86" fmla="*/ 8082 w 9260"/>
                  <a:gd name="T87" fmla="*/ 7636 h 13198"/>
                  <a:gd name="T88" fmla="*/ 8172 w 9260"/>
                  <a:gd name="T89" fmla="*/ 9269 h 13198"/>
                  <a:gd name="T90" fmla="*/ 8340 w 9260"/>
                  <a:gd name="T91" fmla="*/ 10326 h 13198"/>
                  <a:gd name="T92" fmla="*/ 8507 w 9260"/>
                  <a:gd name="T93" fmla="*/ 10864 h 13198"/>
                  <a:gd name="T94" fmla="*/ 8611 w 9260"/>
                  <a:gd name="T95" fmla="*/ 11390 h 13198"/>
                  <a:gd name="T96" fmla="*/ 8728 w 9260"/>
                  <a:gd name="T97" fmla="*/ 11923 h 13198"/>
                  <a:gd name="T98" fmla="*/ 8923 w 9260"/>
                  <a:gd name="T99" fmla="*/ 12468 h 1319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9260"/>
                  <a:gd name="T151" fmla="*/ 0 h 13198"/>
                  <a:gd name="T152" fmla="*/ 9260 w 9260"/>
                  <a:gd name="T153" fmla="*/ 13198 h 1319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9260" h="13198">
                    <a:moveTo>
                      <a:pt x="9260" y="13198"/>
                    </a:moveTo>
                    <a:lnTo>
                      <a:pt x="1259" y="13198"/>
                    </a:lnTo>
                    <a:lnTo>
                      <a:pt x="1159" y="13133"/>
                    </a:lnTo>
                    <a:lnTo>
                      <a:pt x="1070" y="13065"/>
                    </a:lnTo>
                    <a:lnTo>
                      <a:pt x="994" y="12993"/>
                    </a:lnTo>
                    <a:lnTo>
                      <a:pt x="930" y="12915"/>
                    </a:lnTo>
                    <a:lnTo>
                      <a:pt x="872" y="12834"/>
                    </a:lnTo>
                    <a:lnTo>
                      <a:pt x="828" y="12749"/>
                    </a:lnTo>
                    <a:lnTo>
                      <a:pt x="792" y="12663"/>
                    </a:lnTo>
                    <a:lnTo>
                      <a:pt x="761" y="12572"/>
                    </a:lnTo>
                    <a:lnTo>
                      <a:pt x="737" y="12476"/>
                    </a:lnTo>
                    <a:lnTo>
                      <a:pt x="719" y="12380"/>
                    </a:lnTo>
                    <a:lnTo>
                      <a:pt x="703" y="12282"/>
                    </a:lnTo>
                    <a:lnTo>
                      <a:pt x="693" y="12180"/>
                    </a:lnTo>
                    <a:lnTo>
                      <a:pt x="683" y="12076"/>
                    </a:lnTo>
                    <a:lnTo>
                      <a:pt x="675" y="11969"/>
                    </a:lnTo>
                    <a:lnTo>
                      <a:pt x="667" y="11861"/>
                    </a:lnTo>
                    <a:lnTo>
                      <a:pt x="659" y="11752"/>
                    </a:lnTo>
                    <a:lnTo>
                      <a:pt x="649" y="11731"/>
                    </a:lnTo>
                    <a:lnTo>
                      <a:pt x="636" y="11716"/>
                    </a:lnTo>
                    <a:lnTo>
                      <a:pt x="623" y="11704"/>
                    </a:lnTo>
                    <a:lnTo>
                      <a:pt x="607" y="11696"/>
                    </a:lnTo>
                    <a:lnTo>
                      <a:pt x="589" y="11694"/>
                    </a:lnTo>
                    <a:lnTo>
                      <a:pt x="571" y="11691"/>
                    </a:lnTo>
                    <a:lnTo>
                      <a:pt x="550" y="11691"/>
                    </a:lnTo>
                    <a:lnTo>
                      <a:pt x="532" y="11689"/>
                    </a:lnTo>
                    <a:lnTo>
                      <a:pt x="511" y="11591"/>
                    </a:lnTo>
                    <a:lnTo>
                      <a:pt x="488" y="11443"/>
                    </a:lnTo>
                    <a:lnTo>
                      <a:pt x="459" y="11253"/>
                    </a:lnTo>
                    <a:lnTo>
                      <a:pt x="431" y="11030"/>
                    </a:lnTo>
                    <a:lnTo>
                      <a:pt x="397" y="10778"/>
                    </a:lnTo>
                    <a:lnTo>
                      <a:pt x="366" y="10502"/>
                    </a:lnTo>
                    <a:lnTo>
                      <a:pt x="329" y="10212"/>
                    </a:lnTo>
                    <a:lnTo>
                      <a:pt x="295" y="9913"/>
                    </a:lnTo>
                    <a:lnTo>
                      <a:pt x="262" y="9612"/>
                    </a:lnTo>
                    <a:lnTo>
                      <a:pt x="231" y="9316"/>
                    </a:lnTo>
                    <a:lnTo>
                      <a:pt x="199" y="9028"/>
                    </a:lnTo>
                    <a:lnTo>
                      <a:pt x="171" y="8760"/>
                    </a:lnTo>
                    <a:lnTo>
                      <a:pt x="145" y="8516"/>
                    </a:lnTo>
                    <a:lnTo>
                      <a:pt x="124" y="8300"/>
                    </a:lnTo>
                    <a:lnTo>
                      <a:pt x="109" y="8123"/>
                    </a:lnTo>
                    <a:lnTo>
                      <a:pt x="96" y="7988"/>
                    </a:lnTo>
                    <a:lnTo>
                      <a:pt x="91" y="7591"/>
                    </a:lnTo>
                    <a:lnTo>
                      <a:pt x="109" y="7233"/>
                    </a:lnTo>
                    <a:lnTo>
                      <a:pt x="137" y="6903"/>
                    </a:lnTo>
                    <a:lnTo>
                      <a:pt x="168" y="6588"/>
                    </a:lnTo>
                    <a:lnTo>
                      <a:pt x="189" y="6277"/>
                    </a:lnTo>
                    <a:lnTo>
                      <a:pt x="191" y="5960"/>
                    </a:lnTo>
                    <a:lnTo>
                      <a:pt x="163" y="5626"/>
                    </a:lnTo>
                    <a:lnTo>
                      <a:pt x="96" y="5262"/>
                    </a:lnTo>
                    <a:lnTo>
                      <a:pt x="73" y="5173"/>
                    </a:lnTo>
                    <a:lnTo>
                      <a:pt x="59" y="5052"/>
                    </a:lnTo>
                    <a:lnTo>
                      <a:pt x="56" y="4904"/>
                    </a:lnTo>
                    <a:lnTo>
                      <a:pt x="61" y="4737"/>
                    </a:lnTo>
                    <a:lnTo>
                      <a:pt x="67" y="4566"/>
                    </a:lnTo>
                    <a:lnTo>
                      <a:pt x="75" y="4394"/>
                    </a:lnTo>
                    <a:lnTo>
                      <a:pt x="78" y="4234"/>
                    </a:lnTo>
                    <a:lnTo>
                      <a:pt x="73" y="4093"/>
                    </a:lnTo>
                    <a:lnTo>
                      <a:pt x="109" y="4052"/>
                    </a:lnTo>
                    <a:lnTo>
                      <a:pt x="142" y="4015"/>
                    </a:lnTo>
                    <a:lnTo>
                      <a:pt x="171" y="3984"/>
                    </a:lnTo>
                    <a:lnTo>
                      <a:pt x="196" y="3958"/>
                    </a:lnTo>
                    <a:lnTo>
                      <a:pt x="223" y="3935"/>
                    </a:lnTo>
                    <a:lnTo>
                      <a:pt x="246" y="3914"/>
                    </a:lnTo>
                    <a:lnTo>
                      <a:pt x="267" y="3895"/>
                    </a:lnTo>
                    <a:lnTo>
                      <a:pt x="293" y="3882"/>
                    </a:lnTo>
                    <a:lnTo>
                      <a:pt x="316" y="3870"/>
                    </a:lnTo>
                    <a:lnTo>
                      <a:pt x="343" y="3859"/>
                    </a:lnTo>
                    <a:lnTo>
                      <a:pt x="371" y="3849"/>
                    </a:lnTo>
                    <a:lnTo>
                      <a:pt x="405" y="3841"/>
                    </a:lnTo>
                    <a:lnTo>
                      <a:pt x="441" y="3831"/>
                    </a:lnTo>
                    <a:lnTo>
                      <a:pt x="483" y="3823"/>
                    </a:lnTo>
                    <a:lnTo>
                      <a:pt x="530" y="3813"/>
                    </a:lnTo>
                    <a:lnTo>
                      <a:pt x="581" y="3803"/>
                    </a:lnTo>
                    <a:lnTo>
                      <a:pt x="581" y="3753"/>
                    </a:lnTo>
                    <a:lnTo>
                      <a:pt x="560" y="3735"/>
                    </a:lnTo>
                    <a:lnTo>
                      <a:pt x="535" y="3722"/>
                    </a:lnTo>
                    <a:lnTo>
                      <a:pt x="504" y="3709"/>
                    </a:lnTo>
                    <a:lnTo>
                      <a:pt x="469" y="3696"/>
                    </a:lnTo>
                    <a:lnTo>
                      <a:pt x="433" y="3688"/>
                    </a:lnTo>
                    <a:lnTo>
                      <a:pt x="394" y="3680"/>
                    </a:lnTo>
                    <a:lnTo>
                      <a:pt x="353" y="3673"/>
                    </a:lnTo>
                    <a:lnTo>
                      <a:pt x="308" y="3667"/>
                    </a:lnTo>
                    <a:lnTo>
                      <a:pt x="265" y="3665"/>
                    </a:lnTo>
                    <a:lnTo>
                      <a:pt x="223" y="3660"/>
                    </a:lnTo>
                    <a:lnTo>
                      <a:pt x="178" y="3657"/>
                    </a:lnTo>
                    <a:lnTo>
                      <a:pt x="137" y="3657"/>
                    </a:lnTo>
                    <a:lnTo>
                      <a:pt x="98" y="3655"/>
                    </a:lnTo>
                    <a:lnTo>
                      <a:pt x="61" y="3655"/>
                    </a:lnTo>
                    <a:lnTo>
                      <a:pt x="28" y="3655"/>
                    </a:lnTo>
                    <a:lnTo>
                      <a:pt x="0" y="3655"/>
                    </a:lnTo>
                    <a:lnTo>
                      <a:pt x="88" y="3408"/>
                    </a:lnTo>
                    <a:lnTo>
                      <a:pt x="155" y="3181"/>
                    </a:lnTo>
                    <a:lnTo>
                      <a:pt x="205" y="2969"/>
                    </a:lnTo>
                    <a:lnTo>
                      <a:pt x="236" y="2772"/>
                    </a:lnTo>
                    <a:lnTo>
                      <a:pt x="254" y="2587"/>
                    </a:lnTo>
                    <a:lnTo>
                      <a:pt x="262" y="2408"/>
                    </a:lnTo>
                    <a:lnTo>
                      <a:pt x="262" y="2239"/>
                    </a:lnTo>
                    <a:lnTo>
                      <a:pt x="254" y="2073"/>
                    </a:lnTo>
                    <a:lnTo>
                      <a:pt x="246" y="1911"/>
                    </a:lnTo>
                    <a:lnTo>
                      <a:pt x="234" y="1750"/>
                    </a:lnTo>
                    <a:lnTo>
                      <a:pt x="226" y="1584"/>
                    </a:lnTo>
                    <a:lnTo>
                      <a:pt x="221" y="1418"/>
                    </a:lnTo>
                    <a:lnTo>
                      <a:pt x="223" y="1242"/>
                    </a:lnTo>
                    <a:lnTo>
                      <a:pt x="236" y="1060"/>
                    </a:lnTo>
                    <a:lnTo>
                      <a:pt x="259" y="865"/>
                    </a:lnTo>
                    <a:lnTo>
                      <a:pt x="298" y="658"/>
                    </a:lnTo>
                    <a:lnTo>
                      <a:pt x="272" y="585"/>
                    </a:lnTo>
                    <a:lnTo>
                      <a:pt x="254" y="502"/>
                    </a:lnTo>
                    <a:lnTo>
                      <a:pt x="246" y="416"/>
                    </a:lnTo>
                    <a:lnTo>
                      <a:pt x="252" y="325"/>
                    </a:lnTo>
                    <a:lnTo>
                      <a:pt x="270" y="237"/>
                    </a:lnTo>
                    <a:lnTo>
                      <a:pt x="298" y="154"/>
                    </a:lnTo>
                    <a:lnTo>
                      <a:pt x="343" y="76"/>
                    </a:lnTo>
                    <a:lnTo>
                      <a:pt x="402" y="11"/>
                    </a:lnTo>
                    <a:lnTo>
                      <a:pt x="8294" y="0"/>
                    </a:lnTo>
                    <a:lnTo>
                      <a:pt x="8213" y="112"/>
                    </a:lnTo>
                    <a:lnTo>
                      <a:pt x="8143" y="273"/>
                    </a:lnTo>
                    <a:lnTo>
                      <a:pt x="8082" y="475"/>
                    </a:lnTo>
                    <a:lnTo>
                      <a:pt x="8029" y="712"/>
                    </a:lnTo>
                    <a:lnTo>
                      <a:pt x="7983" y="977"/>
                    </a:lnTo>
                    <a:lnTo>
                      <a:pt x="7943" y="1265"/>
                    </a:lnTo>
                    <a:lnTo>
                      <a:pt x="7912" y="1569"/>
                    </a:lnTo>
                    <a:lnTo>
                      <a:pt x="7886" y="1880"/>
                    </a:lnTo>
                    <a:lnTo>
                      <a:pt x="7865" y="2194"/>
                    </a:lnTo>
                    <a:lnTo>
                      <a:pt x="7850" y="2504"/>
                    </a:lnTo>
                    <a:lnTo>
                      <a:pt x="7837" y="2803"/>
                    </a:lnTo>
                    <a:lnTo>
                      <a:pt x="7827" y="3083"/>
                    </a:lnTo>
                    <a:lnTo>
                      <a:pt x="7822" y="3341"/>
                    </a:lnTo>
                    <a:lnTo>
                      <a:pt x="7816" y="3566"/>
                    </a:lnTo>
                    <a:lnTo>
                      <a:pt x="7811" y="3753"/>
                    </a:lnTo>
                    <a:lnTo>
                      <a:pt x="7809" y="3898"/>
                    </a:lnTo>
                    <a:lnTo>
                      <a:pt x="7787" y="3904"/>
                    </a:lnTo>
                    <a:lnTo>
                      <a:pt x="7764" y="3914"/>
                    </a:lnTo>
                    <a:lnTo>
                      <a:pt x="7736" y="3930"/>
                    </a:lnTo>
                    <a:lnTo>
                      <a:pt x="7705" y="3945"/>
                    </a:lnTo>
                    <a:lnTo>
                      <a:pt x="7670" y="3963"/>
                    </a:lnTo>
                    <a:lnTo>
                      <a:pt x="7637" y="3979"/>
                    </a:lnTo>
                    <a:lnTo>
                      <a:pt x="7600" y="3989"/>
                    </a:lnTo>
                    <a:lnTo>
                      <a:pt x="7564" y="3994"/>
                    </a:lnTo>
                    <a:lnTo>
                      <a:pt x="7559" y="4028"/>
                    </a:lnTo>
                    <a:lnTo>
                      <a:pt x="7541" y="4055"/>
                    </a:lnTo>
                    <a:lnTo>
                      <a:pt x="7517" y="4075"/>
                    </a:lnTo>
                    <a:lnTo>
                      <a:pt x="7491" y="4093"/>
                    </a:lnTo>
                    <a:lnTo>
                      <a:pt x="7465" y="4111"/>
                    </a:lnTo>
                    <a:lnTo>
                      <a:pt x="7442" y="4132"/>
                    </a:lnTo>
                    <a:lnTo>
                      <a:pt x="7424" y="4158"/>
                    </a:lnTo>
                    <a:lnTo>
                      <a:pt x="7419" y="4190"/>
                    </a:lnTo>
                    <a:lnTo>
                      <a:pt x="7447" y="4192"/>
                    </a:lnTo>
                    <a:lnTo>
                      <a:pt x="7478" y="4198"/>
                    </a:lnTo>
                    <a:lnTo>
                      <a:pt x="7509" y="4208"/>
                    </a:lnTo>
                    <a:lnTo>
                      <a:pt x="7544" y="4221"/>
                    </a:lnTo>
                    <a:lnTo>
                      <a:pt x="7577" y="4234"/>
                    </a:lnTo>
                    <a:lnTo>
                      <a:pt x="7611" y="4252"/>
                    </a:lnTo>
                    <a:lnTo>
                      <a:pt x="7644" y="4270"/>
                    </a:lnTo>
                    <a:lnTo>
                      <a:pt x="7681" y="4285"/>
                    </a:lnTo>
                    <a:lnTo>
                      <a:pt x="7715" y="4303"/>
                    </a:lnTo>
                    <a:lnTo>
                      <a:pt x="7746" y="4321"/>
                    </a:lnTo>
                    <a:lnTo>
                      <a:pt x="7779" y="4340"/>
                    </a:lnTo>
                    <a:lnTo>
                      <a:pt x="7809" y="4353"/>
                    </a:lnTo>
                    <a:lnTo>
                      <a:pt x="7837" y="4366"/>
                    </a:lnTo>
                    <a:lnTo>
                      <a:pt x="7863" y="4376"/>
                    </a:lnTo>
                    <a:lnTo>
                      <a:pt x="7884" y="4382"/>
                    </a:lnTo>
                    <a:lnTo>
                      <a:pt x="7904" y="4384"/>
                    </a:lnTo>
                    <a:lnTo>
                      <a:pt x="7896" y="4530"/>
                    </a:lnTo>
                    <a:lnTo>
                      <a:pt x="7886" y="4675"/>
                    </a:lnTo>
                    <a:lnTo>
                      <a:pt x="7884" y="4823"/>
                    </a:lnTo>
                    <a:lnTo>
                      <a:pt x="7904" y="4968"/>
                    </a:lnTo>
                    <a:lnTo>
                      <a:pt x="7938" y="5140"/>
                    </a:lnTo>
                    <a:lnTo>
                      <a:pt x="7967" y="5379"/>
                    </a:lnTo>
                    <a:lnTo>
                      <a:pt x="7990" y="5670"/>
                    </a:lnTo>
                    <a:lnTo>
                      <a:pt x="8011" y="6007"/>
                    </a:lnTo>
                    <a:lnTo>
                      <a:pt x="8029" y="6381"/>
                    </a:lnTo>
                    <a:lnTo>
                      <a:pt x="8047" y="6784"/>
                    </a:lnTo>
                    <a:lnTo>
                      <a:pt x="8062" y="7205"/>
                    </a:lnTo>
                    <a:lnTo>
                      <a:pt x="8082" y="7636"/>
                    </a:lnTo>
                    <a:lnTo>
                      <a:pt x="8100" y="8064"/>
                    </a:lnTo>
                    <a:lnTo>
                      <a:pt x="8120" y="8487"/>
                    </a:lnTo>
                    <a:lnTo>
                      <a:pt x="8143" y="8893"/>
                    </a:lnTo>
                    <a:lnTo>
                      <a:pt x="8172" y="9269"/>
                    </a:lnTo>
                    <a:lnTo>
                      <a:pt x="8203" y="9609"/>
                    </a:lnTo>
                    <a:lnTo>
                      <a:pt x="8242" y="9905"/>
                    </a:lnTo>
                    <a:lnTo>
                      <a:pt x="8286" y="10146"/>
                    </a:lnTo>
                    <a:lnTo>
                      <a:pt x="8340" y="10326"/>
                    </a:lnTo>
                    <a:lnTo>
                      <a:pt x="8393" y="10461"/>
                    </a:lnTo>
                    <a:lnTo>
                      <a:pt x="8434" y="10596"/>
                    </a:lnTo>
                    <a:lnTo>
                      <a:pt x="8473" y="10731"/>
                    </a:lnTo>
                    <a:lnTo>
                      <a:pt x="8507" y="10864"/>
                    </a:lnTo>
                    <a:lnTo>
                      <a:pt x="8536" y="10995"/>
                    </a:lnTo>
                    <a:lnTo>
                      <a:pt x="8562" y="11128"/>
                    </a:lnTo>
                    <a:lnTo>
                      <a:pt x="8587" y="11260"/>
                    </a:lnTo>
                    <a:lnTo>
                      <a:pt x="8611" y="11390"/>
                    </a:lnTo>
                    <a:lnTo>
                      <a:pt x="8637" y="11523"/>
                    </a:lnTo>
                    <a:lnTo>
                      <a:pt x="8663" y="11655"/>
                    </a:lnTo>
                    <a:lnTo>
                      <a:pt x="8694" y="11788"/>
                    </a:lnTo>
                    <a:lnTo>
                      <a:pt x="8728" y="11923"/>
                    </a:lnTo>
                    <a:lnTo>
                      <a:pt x="8767" y="12055"/>
                    </a:lnTo>
                    <a:lnTo>
                      <a:pt x="8811" y="12193"/>
                    </a:lnTo>
                    <a:lnTo>
                      <a:pt x="8863" y="12331"/>
                    </a:lnTo>
                    <a:lnTo>
                      <a:pt x="8923" y="12468"/>
                    </a:lnTo>
                    <a:lnTo>
                      <a:pt x="9260" y="13198"/>
                    </a:lnTo>
                    <a:close/>
                  </a:path>
                </a:pathLst>
              </a:custGeom>
              <a:gradFill rotWithShape="0">
                <a:gsLst>
                  <a:gs pos="0">
                    <a:srgbClr val="8488C4"/>
                  </a:gs>
                  <a:gs pos="53000">
                    <a:srgbClr val="D4DEFF"/>
                  </a:gs>
                  <a:gs pos="83000">
                    <a:srgbClr val="D4DEFF"/>
                  </a:gs>
                  <a:gs pos="100000">
                    <a:srgbClr val="96AB94"/>
                  </a:gs>
                </a:gsLst>
                <a:lin ang="5400000" scaled="1"/>
              </a:gradFill>
              <a:ln w="1588">
                <a:solidFill>
                  <a:srgbClr val="663300"/>
                </a:solidFill>
                <a:prstDash val="solid"/>
                <a:round/>
                <a:headEnd/>
                <a:tailEnd/>
              </a:ln>
            </p:spPr>
            <p:txBody>
              <a:bodyPr lIns="16" tIns="8" rIns="16" bIns="8">
                <a:spAutoFit/>
              </a:bodyPr>
              <a:lstStyle/>
              <a:p>
                <a:endParaRPr lang="ar-SA" dirty="0"/>
              </a:p>
            </p:txBody>
          </p:sp>
          <p:sp>
            <p:nvSpPr>
              <p:cNvPr id="5137" name="Freeform 6"/>
              <p:cNvSpPr>
                <a:spLocks/>
              </p:cNvSpPr>
              <p:nvPr/>
            </p:nvSpPr>
            <p:spPr bwMode="auto">
              <a:xfrm flipH="1">
                <a:off x="4122" y="1297"/>
                <a:ext cx="1642" cy="125"/>
              </a:xfrm>
              <a:custGeom>
                <a:avLst/>
                <a:gdLst>
                  <a:gd name="T0" fmla="*/ 7963 w 8212"/>
                  <a:gd name="T1" fmla="*/ 10 h 1119"/>
                  <a:gd name="T2" fmla="*/ 8098 w 8212"/>
                  <a:gd name="T3" fmla="*/ 71 h 1119"/>
                  <a:gd name="T4" fmla="*/ 8162 w 8212"/>
                  <a:gd name="T5" fmla="*/ 182 h 1119"/>
                  <a:gd name="T6" fmla="*/ 8196 w 8212"/>
                  <a:gd name="T7" fmla="*/ 340 h 1119"/>
                  <a:gd name="T8" fmla="*/ 8212 w 8212"/>
                  <a:gd name="T9" fmla="*/ 875 h 1119"/>
                  <a:gd name="T10" fmla="*/ 8167 w 8212"/>
                  <a:gd name="T11" fmla="*/ 891 h 1119"/>
                  <a:gd name="T12" fmla="*/ 8121 w 8212"/>
                  <a:gd name="T13" fmla="*/ 930 h 1119"/>
                  <a:gd name="T14" fmla="*/ 8082 w 8212"/>
                  <a:gd name="T15" fmla="*/ 977 h 1119"/>
                  <a:gd name="T16" fmla="*/ 8066 w 8212"/>
                  <a:gd name="T17" fmla="*/ 1020 h 1119"/>
                  <a:gd name="T18" fmla="*/ 1983 w 8212"/>
                  <a:gd name="T19" fmla="*/ 1112 h 1119"/>
                  <a:gd name="T20" fmla="*/ 2003 w 8212"/>
                  <a:gd name="T21" fmla="*/ 1057 h 1119"/>
                  <a:gd name="T22" fmla="*/ 1985 w 8212"/>
                  <a:gd name="T23" fmla="*/ 1015 h 1119"/>
                  <a:gd name="T24" fmla="*/ 1948 w 8212"/>
                  <a:gd name="T25" fmla="*/ 974 h 1119"/>
                  <a:gd name="T26" fmla="*/ 1912 w 8212"/>
                  <a:gd name="T27" fmla="*/ 922 h 1119"/>
                  <a:gd name="T28" fmla="*/ 1876 w 8212"/>
                  <a:gd name="T29" fmla="*/ 880 h 1119"/>
                  <a:gd name="T30" fmla="*/ 1858 w 8212"/>
                  <a:gd name="T31" fmla="*/ 776 h 1119"/>
                  <a:gd name="T32" fmla="*/ 1665 w 8212"/>
                  <a:gd name="T33" fmla="*/ 1119 h 1119"/>
                  <a:gd name="T34" fmla="*/ 1520 w 8212"/>
                  <a:gd name="T35" fmla="*/ 1114 h 1119"/>
                  <a:gd name="T36" fmla="*/ 1419 w 8212"/>
                  <a:gd name="T37" fmla="*/ 1099 h 1119"/>
                  <a:gd name="T38" fmla="*/ 1336 w 8212"/>
                  <a:gd name="T39" fmla="*/ 1078 h 1119"/>
                  <a:gd name="T40" fmla="*/ 1250 w 8212"/>
                  <a:gd name="T41" fmla="*/ 1057 h 1119"/>
                  <a:gd name="T42" fmla="*/ 1140 w 8212"/>
                  <a:gd name="T43" fmla="*/ 1041 h 1119"/>
                  <a:gd name="T44" fmla="*/ 985 w 8212"/>
                  <a:gd name="T45" fmla="*/ 1036 h 1119"/>
                  <a:gd name="T46" fmla="*/ 764 w 8212"/>
                  <a:gd name="T47" fmla="*/ 1044 h 1119"/>
                  <a:gd name="T48" fmla="*/ 452 w 8212"/>
                  <a:gd name="T49" fmla="*/ 1070 h 1119"/>
                  <a:gd name="T50" fmla="*/ 574 w 8212"/>
                  <a:gd name="T51" fmla="*/ 925 h 1119"/>
                  <a:gd name="T52" fmla="*/ 614 w 8212"/>
                  <a:gd name="T53" fmla="*/ 766 h 1119"/>
                  <a:gd name="T54" fmla="*/ 579 w 8212"/>
                  <a:gd name="T55" fmla="*/ 610 h 1119"/>
                  <a:gd name="T56" fmla="*/ 476 w 8212"/>
                  <a:gd name="T57" fmla="*/ 480 h 1119"/>
                  <a:gd name="T58" fmla="*/ 408 w 8212"/>
                  <a:gd name="T59" fmla="*/ 387 h 1119"/>
                  <a:gd name="T60" fmla="*/ 359 w 8212"/>
                  <a:gd name="T61" fmla="*/ 301 h 1119"/>
                  <a:gd name="T62" fmla="*/ 317 w 8212"/>
                  <a:gd name="T63" fmla="*/ 224 h 1119"/>
                  <a:gd name="T64" fmla="*/ 278 w 8212"/>
                  <a:gd name="T65" fmla="*/ 156 h 1119"/>
                  <a:gd name="T66" fmla="*/ 234 w 8212"/>
                  <a:gd name="T67" fmla="*/ 102 h 1119"/>
                  <a:gd name="T68" fmla="*/ 177 w 8212"/>
                  <a:gd name="T69" fmla="*/ 57 h 1119"/>
                  <a:gd name="T70" fmla="*/ 102 w 8212"/>
                  <a:gd name="T71" fmla="*/ 26 h 1119"/>
                  <a:gd name="T72" fmla="*/ 0 w 8212"/>
                  <a:gd name="T73" fmla="*/ 10 h 111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8212"/>
                  <a:gd name="T112" fmla="*/ 0 h 1119"/>
                  <a:gd name="T113" fmla="*/ 8212 w 8212"/>
                  <a:gd name="T114" fmla="*/ 1119 h 111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8212" h="1119">
                    <a:moveTo>
                      <a:pt x="7858" y="0"/>
                    </a:moveTo>
                    <a:lnTo>
                      <a:pt x="7963" y="10"/>
                    </a:lnTo>
                    <a:lnTo>
                      <a:pt x="8040" y="34"/>
                    </a:lnTo>
                    <a:lnTo>
                      <a:pt x="8098" y="71"/>
                    </a:lnTo>
                    <a:lnTo>
                      <a:pt x="8136" y="120"/>
                    </a:lnTo>
                    <a:lnTo>
                      <a:pt x="8162" y="182"/>
                    </a:lnTo>
                    <a:lnTo>
                      <a:pt x="8180" y="255"/>
                    </a:lnTo>
                    <a:lnTo>
                      <a:pt x="8196" y="340"/>
                    </a:lnTo>
                    <a:lnTo>
                      <a:pt x="8212" y="436"/>
                    </a:lnTo>
                    <a:lnTo>
                      <a:pt x="8212" y="875"/>
                    </a:lnTo>
                    <a:lnTo>
                      <a:pt x="8191" y="880"/>
                    </a:lnTo>
                    <a:lnTo>
                      <a:pt x="8167" y="891"/>
                    </a:lnTo>
                    <a:lnTo>
                      <a:pt x="8144" y="909"/>
                    </a:lnTo>
                    <a:lnTo>
                      <a:pt x="8121" y="930"/>
                    </a:lnTo>
                    <a:lnTo>
                      <a:pt x="8100" y="953"/>
                    </a:lnTo>
                    <a:lnTo>
                      <a:pt x="8082" y="977"/>
                    </a:lnTo>
                    <a:lnTo>
                      <a:pt x="8072" y="1000"/>
                    </a:lnTo>
                    <a:lnTo>
                      <a:pt x="8066" y="1020"/>
                    </a:lnTo>
                    <a:lnTo>
                      <a:pt x="1957" y="1119"/>
                    </a:lnTo>
                    <a:lnTo>
                      <a:pt x="1983" y="1112"/>
                    </a:lnTo>
                    <a:lnTo>
                      <a:pt x="1998" y="1089"/>
                    </a:lnTo>
                    <a:lnTo>
                      <a:pt x="2003" y="1057"/>
                    </a:lnTo>
                    <a:lnTo>
                      <a:pt x="2003" y="1020"/>
                    </a:lnTo>
                    <a:lnTo>
                      <a:pt x="1985" y="1015"/>
                    </a:lnTo>
                    <a:lnTo>
                      <a:pt x="1967" y="997"/>
                    </a:lnTo>
                    <a:lnTo>
                      <a:pt x="1948" y="974"/>
                    </a:lnTo>
                    <a:lnTo>
                      <a:pt x="1930" y="948"/>
                    </a:lnTo>
                    <a:lnTo>
                      <a:pt x="1912" y="922"/>
                    </a:lnTo>
                    <a:lnTo>
                      <a:pt x="1894" y="898"/>
                    </a:lnTo>
                    <a:lnTo>
                      <a:pt x="1876" y="880"/>
                    </a:lnTo>
                    <a:lnTo>
                      <a:pt x="1858" y="875"/>
                    </a:lnTo>
                    <a:lnTo>
                      <a:pt x="1858" y="776"/>
                    </a:lnTo>
                    <a:lnTo>
                      <a:pt x="1759" y="763"/>
                    </a:lnTo>
                    <a:lnTo>
                      <a:pt x="1665" y="1119"/>
                    </a:lnTo>
                    <a:lnTo>
                      <a:pt x="1588" y="1117"/>
                    </a:lnTo>
                    <a:lnTo>
                      <a:pt x="1520" y="1114"/>
                    </a:lnTo>
                    <a:lnTo>
                      <a:pt x="1466" y="1107"/>
                    </a:lnTo>
                    <a:lnTo>
                      <a:pt x="1419" y="1099"/>
                    </a:lnTo>
                    <a:lnTo>
                      <a:pt x="1374" y="1089"/>
                    </a:lnTo>
                    <a:lnTo>
                      <a:pt x="1336" y="1078"/>
                    </a:lnTo>
                    <a:lnTo>
                      <a:pt x="1294" y="1068"/>
                    </a:lnTo>
                    <a:lnTo>
                      <a:pt x="1250" y="1057"/>
                    </a:lnTo>
                    <a:lnTo>
                      <a:pt x="1201" y="1049"/>
                    </a:lnTo>
                    <a:lnTo>
                      <a:pt x="1140" y="1041"/>
                    </a:lnTo>
                    <a:lnTo>
                      <a:pt x="1071" y="1036"/>
                    </a:lnTo>
                    <a:lnTo>
                      <a:pt x="985" y="1036"/>
                    </a:lnTo>
                    <a:lnTo>
                      <a:pt x="884" y="1036"/>
                    </a:lnTo>
                    <a:lnTo>
                      <a:pt x="764" y="1044"/>
                    </a:lnTo>
                    <a:lnTo>
                      <a:pt x="622" y="1054"/>
                    </a:lnTo>
                    <a:lnTo>
                      <a:pt x="452" y="1070"/>
                    </a:lnTo>
                    <a:lnTo>
                      <a:pt x="525" y="1000"/>
                    </a:lnTo>
                    <a:lnTo>
                      <a:pt x="574" y="925"/>
                    </a:lnTo>
                    <a:lnTo>
                      <a:pt x="603" y="847"/>
                    </a:lnTo>
                    <a:lnTo>
                      <a:pt x="614" y="766"/>
                    </a:lnTo>
                    <a:lnTo>
                      <a:pt x="606" y="686"/>
                    </a:lnTo>
                    <a:lnTo>
                      <a:pt x="579" y="610"/>
                    </a:lnTo>
                    <a:lnTo>
                      <a:pt x="535" y="543"/>
                    </a:lnTo>
                    <a:lnTo>
                      <a:pt x="476" y="480"/>
                    </a:lnTo>
                    <a:lnTo>
                      <a:pt x="439" y="434"/>
                    </a:lnTo>
                    <a:lnTo>
                      <a:pt x="408" y="387"/>
                    </a:lnTo>
                    <a:lnTo>
                      <a:pt x="382" y="342"/>
                    </a:lnTo>
                    <a:lnTo>
                      <a:pt x="359" y="301"/>
                    </a:lnTo>
                    <a:lnTo>
                      <a:pt x="336" y="263"/>
                    </a:lnTo>
                    <a:lnTo>
                      <a:pt x="317" y="224"/>
                    </a:lnTo>
                    <a:lnTo>
                      <a:pt x="296" y="189"/>
                    </a:lnTo>
                    <a:lnTo>
                      <a:pt x="278" y="156"/>
                    </a:lnTo>
                    <a:lnTo>
                      <a:pt x="255" y="127"/>
                    </a:lnTo>
                    <a:lnTo>
                      <a:pt x="234" y="102"/>
                    </a:lnTo>
                    <a:lnTo>
                      <a:pt x="209" y="78"/>
                    </a:lnTo>
                    <a:lnTo>
                      <a:pt x="177" y="57"/>
                    </a:lnTo>
                    <a:lnTo>
                      <a:pt x="143" y="39"/>
                    </a:lnTo>
                    <a:lnTo>
                      <a:pt x="102" y="26"/>
                    </a:lnTo>
                    <a:lnTo>
                      <a:pt x="54" y="16"/>
                    </a:lnTo>
                    <a:lnTo>
                      <a:pt x="0" y="10"/>
                    </a:lnTo>
                    <a:lnTo>
                      <a:pt x="7858" y="0"/>
                    </a:lnTo>
                    <a:close/>
                  </a:path>
                </a:pathLst>
              </a:custGeom>
              <a:gradFill rotWithShape="0">
                <a:gsLst>
                  <a:gs pos="0">
                    <a:srgbClr val="8488C4"/>
                  </a:gs>
                  <a:gs pos="53000">
                    <a:srgbClr val="D4DEFF"/>
                  </a:gs>
                  <a:gs pos="83000">
                    <a:srgbClr val="D4DEFF"/>
                  </a:gs>
                  <a:gs pos="100000">
                    <a:srgbClr val="96AB94"/>
                  </a:gs>
                </a:gsLst>
                <a:lin ang="5400000" scaled="1"/>
              </a:gradFill>
              <a:ln w="1588">
                <a:solidFill>
                  <a:srgbClr val="663300"/>
                </a:solidFill>
                <a:prstDash val="solid"/>
                <a:round/>
                <a:headEnd/>
                <a:tailEnd/>
              </a:ln>
            </p:spPr>
            <p:txBody>
              <a:bodyPr lIns="16" tIns="8" rIns="16" bIns="8">
                <a:spAutoFit/>
              </a:bodyPr>
              <a:lstStyle/>
              <a:p>
                <a:endParaRPr lang="ar-SA"/>
              </a:p>
            </p:txBody>
          </p:sp>
          <p:sp>
            <p:nvSpPr>
              <p:cNvPr id="5138" name="Freeform 7"/>
              <p:cNvSpPr>
                <a:spLocks/>
              </p:cNvSpPr>
              <p:nvPr/>
            </p:nvSpPr>
            <p:spPr bwMode="auto">
              <a:xfrm flipH="1">
                <a:off x="3888" y="2663"/>
                <a:ext cx="1701" cy="121"/>
              </a:xfrm>
              <a:custGeom>
                <a:avLst/>
                <a:gdLst>
                  <a:gd name="T0" fmla="*/ 7917 w 8504"/>
                  <a:gd name="T1" fmla="*/ 1068 h 1068"/>
                  <a:gd name="T2" fmla="*/ 8032 w 8504"/>
                  <a:gd name="T3" fmla="*/ 1058 h 1068"/>
                  <a:gd name="T4" fmla="*/ 8137 w 8504"/>
                  <a:gd name="T5" fmla="*/ 1037 h 1068"/>
                  <a:gd name="T6" fmla="*/ 8236 w 8504"/>
                  <a:gd name="T7" fmla="*/ 1009 h 1068"/>
                  <a:gd name="T8" fmla="*/ 8325 w 8504"/>
                  <a:gd name="T9" fmla="*/ 966 h 1068"/>
                  <a:gd name="T10" fmla="*/ 8397 w 8504"/>
                  <a:gd name="T11" fmla="*/ 912 h 1068"/>
                  <a:gd name="T12" fmla="*/ 8455 w 8504"/>
                  <a:gd name="T13" fmla="*/ 844 h 1068"/>
                  <a:gd name="T14" fmla="*/ 8494 w 8504"/>
                  <a:gd name="T15" fmla="*/ 762 h 1068"/>
                  <a:gd name="T16" fmla="*/ 8211 w 8504"/>
                  <a:gd name="T17" fmla="*/ 196 h 1068"/>
                  <a:gd name="T18" fmla="*/ 8167 w 8504"/>
                  <a:gd name="T19" fmla="*/ 180 h 1068"/>
                  <a:gd name="T20" fmla="*/ 8119 w 8504"/>
                  <a:gd name="T21" fmla="*/ 140 h 1068"/>
                  <a:gd name="T22" fmla="*/ 8081 w 8504"/>
                  <a:gd name="T23" fmla="*/ 94 h 1068"/>
                  <a:gd name="T24" fmla="*/ 8065 w 8504"/>
                  <a:gd name="T25" fmla="*/ 50 h 1068"/>
                  <a:gd name="T26" fmla="*/ 5958 w 8504"/>
                  <a:gd name="T27" fmla="*/ 283 h 1068"/>
                  <a:gd name="T28" fmla="*/ 5980 w 8504"/>
                  <a:gd name="T29" fmla="*/ 338 h 1068"/>
                  <a:gd name="T30" fmla="*/ 5961 w 8504"/>
                  <a:gd name="T31" fmla="*/ 380 h 1068"/>
                  <a:gd name="T32" fmla="*/ 5924 w 8504"/>
                  <a:gd name="T33" fmla="*/ 421 h 1068"/>
                  <a:gd name="T34" fmla="*/ 5888 w 8504"/>
                  <a:gd name="T35" fmla="*/ 473 h 1068"/>
                  <a:gd name="T36" fmla="*/ 5852 w 8504"/>
                  <a:gd name="T37" fmla="*/ 515 h 1068"/>
                  <a:gd name="T38" fmla="*/ 5833 w 8504"/>
                  <a:gd name="T39" fmla="*/ 619 h 1068"/>
                  <a:gd name="T40" fmla="*/ 5641 w 8504"/>
                  <a:gd name="T41" fmla="*/ 275 h 1068"/>
                  <a:gd name="T42" fmla="*/ 5517 w 8504"/>
                  <a:gd name="T43" fmla="*/ 273 h 1068"/>
                  <a:gd name="T44" fmla="*/ 5327 w 8504"/>
                  <a:gd name="T45" fmla="*/ 268 h 1068"/>
                  <a:gd name="T46" fmla="*/ 5075 w 8504"/>
                  <a:gd name="T47" fmla="*/ 260 h 1068"/>
                  <a:gd name="T48" fmla="*/ 4774 w 8504"/>
                  <a:gd name="T49" fmla="*/ 247 h 1068"/>
                  <a:gd name="T50" fmla="*/ 4428 w 8504"/>
                  <a:gd name="T51" fmla="*/ 232 h 1068"/>
                  <a:gd name="T52" fmla="*/ 4051 w 8504"/>
                  <a:gd name="T53" fmla="*/ 216 h 1068"/>
                  <a:gd name="T54" fmla="*/ 3651 w 8504"/>
                  <a:gd name="T55" fmla="*/ 196 h 1068"/>
                  <a:gd name="T56" fmla="*/ 3238 w 8504"/>
                  <a:gd name="T57" fmla="*/ 177 h 1068"/>
                  <a:gd name="T58" fmla="*/ 2815 w 8504"/>
                  <a:gd name="T59" fmla="*/ 154 h 1068"/>
                  <a:gd name="T60" fmla="*/ 2397 w 8504"/>
                  <a:gd name="T61" fmla="*/ 133 h 1068"/>
                  <a:gd name="T62" fmla="*/ 1991 w 8504"/>
                  <a:gd name="T63" fmla="*/ 109 h 1068"/>
                  <a:gd name="T64" fmla="*/ 1607 w 8504"/>
                  <a:gd name="T65" fmla="*/ 86 h 1068"/>
                  <a:gd name="T66" fmla="*/ 1252 w 8504"/>
                  <a:gd name="T67" fmla="*/ 63 h 1068"/>
                  <a:gd name="T68" fmla="*/ 934 w 8504"/>
                  <a:gd name="T69" fmla="*/ 42 h 1068"/>
                  <a:gd name="T70" fmla="*/ 664 w 8504"/>
                  <a:gd name="T71" fmla="*/ 22 h 1068"/>
                  <a:gd name="T72" fmla="*/ 451 w 8504"/>
                  <a:gd name="T73" fmla="*/ 0 h 1068"/>
                  <a:gd name="T74" fmla="*/ 586 w 8504"/>
                  <a:gd name="T75" fmla="*/ 162 h 1068"/>
                  <a:gd name="T76" fmla="*/ 656 w 8504"/>
                  <a:gd name="T77" fmla="*/ 354 h 1068"/>
                  <a:gd name="T78" fmla="*/ 651 w 8504"/>
                  <a:gd name="T79" fmla="*/ 543 h 1068"/>
                  <a:gd name="T80" fmla="*/ 561 w 8504"/>
                  <a:gd name="T81" fmla="*/ 688 h 1068"/>
                  <a:gd name="T82" fmla="*/ 449 w 8504"/>
                  <a:gd name="T83" fmla="*/ 738 h 1068"/>
                  <a:gd name="T84" fmla="*/ 370 w 8504"/>
                  <a:gd name="T85" fmla="*/ 793 h 1068"/>
                  <a:gd name="T86" fmla="*/ 311 w 8504"/>
                  <a:gd name="T87" fmla="*/ 852 h 1068"/>
                  <a:gd name="T88" fmla="*/ 266 w 8504"/>
                  <a:gd name="T89" fmla="*/ 910 h 1068"/>
                  <a:gd name="T90" fmla="*/ 222 w 8504"/>
                  <a:gd name="T91" fmla="*/ 964 h 1068"/>
                  <a:gd name="T92" fmla="*/ 171 w 8504"/>
                  <a:gd name="T93" fmla="*/ 1009 h 1068"/>
                  <a:gd name="T94" fmla="*/ 98 w 8504"/>
                  <a:gd name="T95" fmla="*/ 1042 h 1068"/>
                  <a:gd name="T96" fmla="*/ 0 w 8504"/>
                  <a:gd name="T97" fmla="*/ 1060 h 106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8504"/>
                  <a:gd name="T148" fmla="*/ 0 h 1068"/>
                  <a:gd name="T149" fmla="*/ 8504 w 8504"/>
                  <a:gd name="T150" fmla="*/ 1068 h 106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8504" h="1068">
                    <a:moveTo>
                      <a:pt x="7857" y="1050"/>
                    </a:moveTo>
                    <a:lnTo>
                      <a:pt x="7917" y="1068"/>
                    </a:lnTo>
                    <a:lnTo>
                      <a:pt x="7974" y="1063"/>
                    </a:lnTo>
                    <a:lnTo>
                      <a:pt x="8032" y="1058"/>
                    </a:lnTo>
                    <a:lnTo>
                      <a:pt x="8086" y="1047"/>
                    </a:lnTo>
                    <a:lnTo>
                      <a:pt x="8137" y="1037"/>
                    </a:lnTo>
                    <a:lnTo>
                      <a:pt x="8190" y="1024"/>
                    </a:lnTo>
                    <a:lnTo>
                      <a:pt x="8236" y="1009"/>
                    </a:lnTo>
                    <a:lnTo>
                      <a:pt x="8284" y="987"/>
                    </a:lnTo>
                    <a:lnTo>
                      <a:pt x="8325" y="966"/>
                    </a:lnTo>
                    <a:lnTo>
                      <a:pt x="8361" y="941"/>
                    </a:lnTo>
                    <a:lnTo>
                      <a:pt x="8397" y="912"/>
                    </a:lnTo>
                    <a:lnTo>
                      <a:pt x="8429" y="881"/>
                    </a:lnTo>
                    <a:lnTo>
                      <a:pt x="8455" y="844"/>
                    </a:lnTo>
                    <a:lnTo>
                      <a:pt x="8476" y="805"/>
                    </a:lnTo>
                    <a:lnTo>
                      <a:pt x="8494" y="762"/>
                    </a:lnTo>
                    <a:lnTo>
                      <a:pt x="8504" y="712"/>
                    </a:lnTo>
                    <a:lnTo>
                      <a:pt x="8211" y="196"/>
                    </a:lnTo>
                    <a:lnTo>
                      <a:pt x="8190" y="190"/>
                    </a:lnTo>
                    <a:lnTo>
                      <a:pt x="8167" y="180"/>
                    </a:lnTo>
                    <a:lnTo>
                      <a:pt x="8143" y="162"/>
                    </a:lnTo>
                    <a:lnTo>
                      <a:pt x="8119" y="140"/>
                    </a:lnTo>
                    <a:lnTo>
                      <a:pt x="8099" y="117"/>
                    </a:lnTo>
                    <a:lnTo>
                      <a:pt x="8081" y="94"/>
                    </a:lnTo>
                    <a:lnTo>
                      <a:pt x="8070" y="71"/>
                    </a:lnTo>
                    <a:lnTo>
                      <a:pt x="8065" y="50"/>
                    </a:lnTo>
                    <a:lnTo>
                      <a:pt x="5932" y="275"/>
                    </a:lnTo>
                    <a:lnTo>
                      <a:pt x="5958" y="283"/>
                    </a:lnTo>
                    <a:lnTo>
                      <a:pt x="5974" y="307"/>
                    </a:lnTo>
                    <a:lnTo>
                      <a:pt x="5980" y="338"/>
                    </a:lnTo>
                    <a:lnTo>
                      <a:pt x="5980" y="374"/>
                    </a:lnTo>
                    <a:lnTo>
                      <a:pt x="5961" y="380"/>
                    </a:lnTo>
                    <a:lnTo>
                      <a:pt x="5942" y="398"/>
                    </a:lnTo>
                    <a:lnTo>
                      <a:pt x="5924" y="421"/>
                    </a:lnTo>
                    <a:lnTo>
                      <a:pt x="5906" y="448"/>
                    </a:lnTo>
                    <a:lnTo>
                      <a:pt x="5888" y="473"/>
                    </a:lnTo>
                    <a:lnTo>
                      <a:pt x="5870" y="497"/>
                    </a:lnTo>
                    <a:lnTo>
                      <a:pt x="5852" y="515"/>
                    </a:lnTo>
                    <a:lnTo>
                      <a:pt x="5833" y="520"/>
                    </a:lnTo>
                    <a:lnTo>
                      <a:pt x="5833" y="619"/>
                    </a:lnTo>
                    <a:lnTo>
                      <a:pt x="5735" y="632"/>
                    </a:lnTo>
                    <a:lnTo>
                      <a:pt x="5641" y="275"/>
                    </a:lnTo>
                    <a:lnTo>
                      <a:pt x="5590" y="275"/>
                    </a:lnTo>
                    <a:lnTo>
                      <a:pt x="5517" y="273"/>
                    </a:lnTo>
                    <a:lnTo>
                      <a:pt x="5431" y="270"/>
                    </a:lnTo>
                    <a:lnTo>
                      <a:pt x="5327" y="268"/>
                    </a:lnTo>
                    <a:lnTo>
                      <a:pt x="5208" y="263"/>
                    </a:lnTo>
                    <a:lnTo>
                      <a:pt x="5075" y="260"/>
                    </a:lnTo>
                    <a:lnTo>
                      <a:pt x="4930" y="252"/>
                    </a:lnTo>
                    <a:lnTo>
                      <a:pt x="4774" y="247"/>
                    </a:lnTo>
                    <a:lnTo>
                      <a:pt x="4604" y="239"/>
                    </a:lnTo>
                    <a:lnTo>
                      <a:pt x="4428" y="232"/>
                    </a:lnTo>
                    <a:lnTo>
                      <a:pt x="4244" y="224"/>
                    </a:lnTo>
                    <a:lnTo>
                      <a:pt x="4051" y="216"/>
                    </a:lnTo>
                    <a:lnTo>
                      <a:pt x="3854" y="206"/>
                    </a:lnTo>
                    <a:lnTo>
                      <a:pt x="3651" y="196"/>
                    </a:lnTo>
                    <a:lnTo>
                      <a:pt x="3446" y="188"/>
                    </a:lnTo>
                    <a:lnTo>
                      <a:pt x="3238" y="177"/>
                    </a:lnTo>
                    <a:lnTo>
                      <a:pt x="3028" y="167"/>
                    </a:lnTo>
                    <a:lnTo>
                      <a:pt x="2815" y="154"/>
                    </a:lnTo>
                    <a:lnTo>
                      <a:pt x="2608" y="143"/>
                    </a:lnTo>
                    <a:lnTo>
                      <a:pt x="2397" y="133"/>
                    </a:lnTo>
                    <a:lnTo>
                      <a:pt x="2192" y="120"/>
                    </a:lnTo>
                    <a:lnTo>
                      <a:pt x="1991" y="109"/>
                    </a:lnTo>
                    <a:lnTo>
                      <a:pt x="1797" y="97"/>
                    </a:lnTo>
                    <a:lnTo>
                      <a:pt x="1607" y="86"/>
                    </a:lnTo>
                    <a:lnTo>
                      <a:pt x="1425" y="76"/>
                    </a:lnTo>
                    <a:lnTo>
                      <a:pt x="1252" y="63"/>
                    </a:lnTo>
                    <a:lnTo>
                      <a:pt x="1088" y="53"/>
                    </a:lnTo>
                    <a:lnTo>
                      <a:pt x="934" y="42"/>
                    </a:lnTo>
                    <a:lnTo>
                      <a:pt x="791" y="32"/>
                    </a:lnTo>
                    <a:lnTo>
                      <a:pt x="664" y="22"/>
                    </a:lnTo>
                    <a:lnTo>
                      <a:pt x="550" y="11"/>
                    </a:lnTo>
                    <a:lnTo>
                      <a:pt x="451" y="0"/>
                    </a:lnTo>
                    <a:lnTo>
                      <a:pt x="526" y="76"/>
                    </a:lnTo>
                    <a:lnTo>
                      <a:pt x="586" y="162"/>
                    </a:lnTo>
                    <a:lnTo>
                      <a:pt x="630" y="255"/>
                    </a:lnTo>
                    <a:lnTo>
                      <a:pt x="656" y="354"/>
                    </a:lnTo>
                    <a:lnTo>
                      <a:pt x="661" y="453"/>
                    </a:lnTo>
                    <a:lnTo>
                      <a:pt x="651" y="543"/>
                    </a:lnTo>
                    <a:lnTo>
                      <a:pt x="615" y="624"/>
                    </a:lnTo>
                    <a:lnTo>
                      <a:pt x="561" y="688"/>
                    </a:lnTo>
                    <a:lnTo>
                      <a:pt x="500" y="712"/>
                    </a:lnTo>
                    <a:lnTo>
                      <a:pt x="449" y="738"/>
                    </a:lnTo>
                    <a:lnTo>
                      <a:pt x="407" y="764"/>
                    </a:lnTo>
                    <a:lnTo>
                      <a:pt x="370" y="793"/>
                    </a:lnTo>
                    <a:lnTo>
                      <a:pt x="339" y="821"/>
                    </a:lnTo>
                    <a:lnTo>
                      <a:pt x="311" y="852"/>
                    </a:lnTo>
                    <a:lnTo>
                      <a:pt x="288" y="881"/>
                    </a:lnTo>
                    <a:lnTo>
                      <a:pt x="266" y="910"/>
                    </a:lnTo>
                    <a:lnTo>
                      <a:pt x="243" y="938"/>
                    </a:lnTo>
                    <a:lnTo>
                      <a:pt x="222" y="964"/>
                    </a:lnTo>
                    <a:lnTo>
                      <a:pt x="197" y="987"/>
                    </a:lnTo>
                    <a:lnTo>
                      <a:pt x="171" y="1009"/>
                    </a:lnTo>
                    <a:lnTo>
                      <a:pt x="137" y="1027"/>
                    </a:lnTo>
                    <a:lnTo>
                      <a:pt x="98" y="1042"/>
                    </a:lnTo>
                    <a:lnTo>
                      <a:pt x="54" y="1052"/>
                    </a:lnTo>
                    <a:lnTo>
                      <a:pt x="0" y="1060"/>
                    </a:lnTo>
                    <a:lnTo>
                      <a:pt x="7857" y="1050"/>
                    </a:lnTo>
                    <a:close/>
                  </a:path>
                </a:pathLst>
              </a:custGeom>
              <a:gradFill rotWithShape="0">
                <a:gsLst>
                  <a:gs pos="0">
                    <a:srgbClr val="8488C4"/>
                  </a:gs>
                  <a:gs pos="53000">
                    <a:srgbClr val="D4DEFF"/>
                  </a:gs>
                  <a:gs pos="83000">
                    <a:srgbClr val="D4DEFF"/>
                  </a:gs>
                  <a:gs pos="100000">
                    <a:srgbClr val="96AB94"/>
                  </a:gs>
                </a:gsLst>
                <a:lin ang="5400000" scaled="1"/>
              </a:gradFill>
              <a:ln w="1588">
                <a:solidFill>
                  <a:srgbClr val="663300"/>
                </a:solidFill>
                <a:prstDash val="solid"/>
                <a:round/>
                <a:headEnd/>
                <a:tailEnd/>
              </a:ln>
            </p:spPr>
            <p:txBody>
              <a:bodyPr lIns="16" tIns="8" rIns="16" bIns="8">
                <a:spAutoFit/>
              </a:bodyPr>
              <a:lstStyle/>
              <a:p>
                <a:endParaRPr lang="ar-SA"/>
              </a:p>
            </p:txBody>
          </p:sp>
        </p:grpSp>
        <p:grpSp>
          <p:nvGrpSpPr>
            <p:cNvPr id="4" name="Group 8"/>
            <p:cNvGrpSpPr>
              <a:grpSpLocks/>
            </p:cNvGrpSpPr>
            <p:nvPr/>
          </p:nvGrpSpPr>
          <p:grpSpPr bwMode="auto">
            <a:xfrm flipH="1">
              <a:off x="432" y="1824"/>
              <a:ext cx="804" cy="1496"/>
              <a:chOff x="4028" y="2018"/>
              <a:chExt cx="1104" cy="2294"/>
            </a:xfrm>
          </p:grpSpPr>
          <p:sp>
            <p:nvSpPr>
              <p:cNvPr id="5127" name="Freeform 9"/>
              <p:cNvSpPr>
                <a:spLocks/>
              </p:cNvSpPr>
              <p:nvPr/>
            </p:nvSpPr>
            <p:spPr bwMode="auto">
              <a:xfrm>
                <a:off x="4072" y="2266"/>
                <a:ext cx="879" cy="1880"/>
              </a:xfrm>
              <a:custGeom>
                <a:avLst/>
                <a:gdLst>
                  <a:gd name="T0" fmla="*/ 459 w 2637"/>
                  <a:gd name="T1" fmla="*/ 4235 h 5641"/>
                  <a:gd name="T2" fmla="*/ 505 w 2637"/>
                  <a:gd name="T3" fmla="*/ 4086 h 5641"/>
                  <a:gd name="T4" fmla="*/ 549 w 2637"/>
                  <a:gd name="T5" fmla="*/ 3941 h 5641"/>
                  <a:gd name="T6" fmla="*/ 595 w 2637"/>
                  <a:gd name="T7" fmla="*/ 3802 h 5641"/>
                  <a:gd name="T8" fmla="*/ 641 w 2637"/>
                  <a:gd name="T9" fmla="*/ 3663 h 5641"/>
                  <a:gd name="T10" fmla="*/ 688 w 2637"/>
                  <a:gd name="T11" fmla="*/ 3526 h 5641"/>
                  <a:gd name="T12" fmla="*/ 737 w 2637"/>
                  <a:gd name="T13" fmla="*/ 3390 h 5641"/>
                  <a:gd name="T14" fmla="*/ 784 w 2637"/>
                  <a:gd name="T15" fmla="*/ 3260 h 5641"/>
                  <a:gd name="T16" fmla="*/ 836 w 2637"/>
                  <a:gd name="T17" fmla="*/ 3130 h 5641"/>
                  <a:gd name="T18" fmla="*/ 886 w 2637"/>
                  <a:gd name="T19" fmla="*/ 3004 h 5641"/>
                  <a:gd name="T20" fmla="*/ 938 w 2637"/>
                  <a:gd name="T21" fmla="*/ 2876 h 5641"/>
                  <a:gd name="T22" fmla="*/ 991 w 2637"/>
                  <a:gd name="T23" fmla="*/ 2749 h 5641"/>
                  <a:gd name="T24" fmla="*/ 1047 w 2637"/>
                  <a:gd name="T25" fmla="*/ 2625 h 5641"/>
                  <a:gd name="T26" fmla="*/ 1102 w 2637"/>
                  <a:gd name="T27" fmla="*/ 2502 h 5641"/>
                  <a:gd name="T28" fmla="*/ 1161 w 2637"/>
                  <a:gd name="T29" fmla="*/ 2378 h 5641"/>
                  <a:gd name="T30" fmla="*/ 1220 w 2637"/>
                  <a:gd name="T31" fmla="*/ 2257 h 5641"/>
                  <a:gd name="T32" fmla="*/ 1285 w 2637"/>
                  <a:gd name="T33" fmla="*/ 2133 h 5641"/>
                  <a:gd name="T34" fmla="*/ 1347 w 2637"/>
                  <a:gd name="T35" fmla="*/ 2010 h 5641"/>
                  <a:gd name="T36" fmla="*/ 1416 w 2637"/>
                  <a:gd name="T37" fmla="*/ 1886 h 5641"/>
                  <a:gd name="T38" fmla="*/ 1483 w 2637"/>
                  <a:gd name="T39" fmla="*/ 1762 h 5641"/>
                  <a:gd name="T40" fmla="*/ 1555 w 2637"/>
                  <a:gd name="T41" fmla="*/ 1638 h 5641"/>
                  <a:gd name="T42" fmla="*/ 1629 w 2637"/>
                  <a:gd name="T43" fmla="*/ 1514 h 5641"/>
                  <a:gd name="T44" fmla="*/ 1702 w 2637"/>
                  <a:gd name="T45" fmla="*/ 1388 h 5641"/>
                  <a:gd name="T46" fmla="*/ 1783 w 2637"/>
                  <a:gd name="T47" fmla="*/ 1257 h 5641"/>
                  <a:gd name="T48" fmla="*/ 1863 w 2637"/>
                  <a:gd name="T49" fmla="*/ 1128 h 5641"/>
                  <a:gd name="T50" fmla="*/ 1951 w 2637"/>
                  <a:gd name="T51" fmla="*/ 998 h 5641"/>
                  <a:gd name="T52" fmla="*/ 2037 w 2637"/>
                  <a:gd name="T53" fmla="*/ 861 h 5641"/>
                  <a:gd name="T54" fmla="*/ 2130 w 2637"/>
                  <a:gd name="T55" fmla="*/ 725 h 5641"/>
                  <a:gd name="T56" fmla="*/ 2223 w 2637"/>
                  <a:gd name="T57" fmla="*/ 586 h 5641"/>
                  <a:gd name="T58" fmla="*/ 2322 w 2637"/>
                  <a:gd name="T59" fmla="*/ 447 h 5641"/>
                  <a:gd name="T60" fmla="*/ 2424 w 2637"/>
                  <a:gd name="T61" fmla="*/ 301 h 5641"/>
                  <a:gd name="T62" fmla="*/ 2529 w 2637"/>
                  <a:gd name="T63" fmla="*/ 153 h 5641"/>
                  <a:gd name="T64" fmla="*/ 2637 w 2637"/>
                  <a:gd name="T65" fmla="*/ 0 h 5641"/>
                  <a:gd name="T66" fmla="*/ 2492 w 2637"/>
                  <a:gd name="T67" fmla="*/ 242 h 5641"/>
                  <a:gd name="T68" fmla="*/ 2343 w 2637"/>
                  <a:gd name="T69" fmla="*/ 487 h 5641"/>
                  <a:gd name="T70" fmla="*/ 2192 w 2637"/>
                  <a:gd name="T71" fmla="*/ 737 h 5641"/>
                  <a:gd name="T72" fmla="*/ 2040 w 2637"/>
                  <a:gd name="T73" fmla="*/ 994 h 5641"/>
                  <a:gd name="T74" fmla="*/ 1888 w 2637"/>
                  <a:gd name="T75" fmla="*/ 1255 h 5641"/>
                  <a:gd name="T76" fmla="*/ 1740 w 2637"/>
                  <a:gd name="T77" fmla="*/ 1518 h 5641"/>
                  <a:gd name="T78" fmla="*/ 1594 w 2637"/>
                  <a:gd name="T79" fmla="*/ 1784 h 5641"/>
                  <a:gd name="T80" fmla="*/ 1453 w 2637"/>
                  <a:gd name="T81" fmla="*/ 2049 h 5641"/>
                  <a:gd name="T82" fmla="*/ 1316 w 2637"/>
                  <a:gd name="T83" fmla="*/ 2319 h 5641"/>
                  <a:gd name="T84" fmla="*/ 1189 w 2637"/>
                  <a:gd name="T85" fmla="*/ 2588 h 5641"/>
                  <a:gd name="T86" fmla="*/ 1069 w 2637"/>
                  <a:gd name="T87" fmla="*/ 2855 h 5641"/>
                  <a:gd name="T88" fmla="*/ 961 w 2637"/>
                  <a:gd name="T89" fmla="*/ 3124 h 5641"/>
                  <a:gd name="T90" fmla="*/ 861 w 2637"/>
                  <a:gd name="T91" fmla="*/ 3390 h 5641"/>
                  <a:gd name="T92" fmla="*/ 775 w 2637"/>
                  <a:gd name="T93" fmla="*/ 3653 h 5641"/>
                  <a:gd name="T94" fmla="*/ 700 w 2637"/>
                  <a:gd name="T95" fmla="*/ 3916 h 5641"/>
                  <a:gd name="T96" fmla="*/ 641 w 2637"/>
                  <a:gd name="T97" fmla="*/ 4173 h 5641"/>
                  <a:gd name="T98" fmla="*/ 418 w 2637"/>
                  <a:gd name="T99" fmla="*/ 5111 h 5641"/>
                  <a:gd name="T100" fmla="*/ 0 w 2637"/>
                  <a:gd name="T101" fmla="*/ 5641 h 5641"/>
                  <a:gd name="T102" fmla="*/ 459 w 2637"/>
                  <a:gd name="T103" fmla="*/ 4235 h 564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2637"/>
                  <a:gd name="T157" fmla="*/ 0 h 5641"/>
                  <a:gd name="T158" fmla="*/ 2637 w 2637"/>
                  <a:gd name="T159" fmla="*/ 5641 h 5641"/>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2637" h="5641">
                    <a:moveTo>
                      <a:pt x="459" y="4235"/>
                    </a:moveTo>
                    <a:lnTo>
                      <a:pt x="505" y="4086"/>
                    </a:lnTo>
                    <a:lnTo>
                      <a:pt x="549" y="3941"/>
                    </a:lnTo>
                    <a:lnTo>
                      <a:pt x="595" y="3802"/>
                    </a:lnTo>
                    <a:lnTo>
                      <a:pt x="641" y="3663"/>
                    </a:lnTo>
                    <a:lnTo>
                      <a:pt x="688" y="3526"/>
                    </a:lnTo>
                    <a:lnTo>
                      <a:pt x="737" y="3390"/>
                    </a:lnTo>
                    <a:lnTo>
                      <a:pt x="784" y="3260"/>
                    </a:lnTo>
                    <a:lnTo>
                      <a:pt x="836" y="3130"/>
                    </a:lnTo>
                    <a:lnTo>
                      <a:pt x="886" y="3004"/>
                    </a:lnTo>
                    <a:lnTo>
                      <a:pt x="938" y="2876"/>
                    </a:lnTo>
                    <a:lnTo>
                      <a:pt x="991" y="2749"/>
                    </a:lnTo>
                    <a:lnTo>
                      <a:pt x="1047" y="2625"/>
                    </a:lnTo>
                    <a:lnTo>
                      <a:pt x="1102" y="2502"/>
                    </a:lnTo>
                    <a:lnTo>
                      <a:pt x="1161" y="2378"/>
                    </a:lnTo>
                    <a:lnTo>
                      <a:pt x="1220" y="2257"/>
                    </a:lnTo>
                    <a:lnTo>
                      <a:pt x="1285" y="2133"/>
                    </a:lnTo>
                    <a:lnTo>
                      <a:pt x="1347" y="2010"/>
                    </a:lnTo>
                    <a:lnTo>
                      <a:pt x="1416" y="1886"/>
                    </a:lnTo>
                    <a:lnTo>
                      <a:pt x="1483" y="1762"/>
                    </a:lnTo>
                    <a:lnTo>
                      <a:pt x="1555" y="1638"/>
                    </a:lnTo>
                    <a:lnTo>
                      <a:pt x="1629" y="1514"/>
                    </a:lnTo>
                    <a:lnTo>
                      <a:pt x="1702" y="1388"/>
                    </a:lnTo>
                    <a:lnTo>
                      <a:pt x="1783" y="1257"/>
                    </a:lnTo>
                    <a:lnTo>
                      <a:pt x="1863" y="1128"/>
                    </a:lnTo>
                    <a:lnTo>
                      <a:pt x="1951" y="998"/>
                    </a:lnTo>
                    <a:lnTo>
                      <a:pt x="2037" y="861"/>
                    </a:lnTo>
                    <a:lnTo>
                      <a:pt x="2130" y="725"/>
                    </a:lnTo>
                    <a:lnTo>
                      <a:pt x="2223" y="586"/>
                    </a:lnTo>
                    <a:lnTo>
                      <a:pt x="2322" y="447"/>
                    </a:lnTo>
                    <a:lnTo>
                      <a:pt x="2424" y="301"/>
                    </a:lnTo>
                    <a:lnTo>
                      <a:pt x="2529" y="153"/>
                    </a:lnTo>
                    <a:lnTo>
                      <a:pt x="2637" y="0"/>
                    </a:lnTo>
                    <a:lnTo>
                      <a:pt x="2492" y="242"/>
                    </a:lnTo>
                    <a:lnTo>
                      <a:pt x="2343" y="487"/>
                    </a:lnTo>
                    <a:lnTo>
                      <a:pt x="2192" y="737"/>
                    </a:lnTo>
                    <a:lnTo>
                      <a:pt x="2040" y="994"/>
                    </a:lnTo>
                    <a:lnTo>
                      <a:pt x="1888" y="1255"/>
                    </a:lnTo>
                    <a:lnTo>
                      <a:pt x="1740" y="1518"/>
                    </a:lnTo>
                    <a:lnTo>
                      <a:pt x="1594" y="1784"/>
                    </a:lnTo>
                    <a:lnTo>
                      <a:pt x="1453" y="2049"/>
                    </a:lnTo>
                    <a:lnTo>
                      <a:pt x="1316" y="2319"/>
                    </a:lnTo>
                    <a:lnTo>
                      <a:pt x="1189" y="2588"/>
                    </a:lnTo>
                    <a:lnTo>
                      <a:pt x="1069" y="2855"/>
                    </a:lnTo>
                    <a:lnTo>
                      <a:pt x="961" y="3124"/>
                    </a:lnTo>
                    <a:lnTo>
                      <a:pt x="861" y="3390"/>
                    </a:lnTo>
                    <a:lnTo>
                      <a:pt x="775" y="3653"/>
                    </a:lnTo>
                    <a:lnTo>
                      <a:pt x="700" y="3916"/>
                    </a:lnTo>
                    <a:lnTo>
                      <a:pt x="641" y="4173"/>
                    </a:lnTo>
                    <a:lnTo>
                      <a:pt x="418" y="5111"/>
                    </a:lnTo>
                    <a:lnTo>
                      <a:pt x="0" y="5641"/>
                    </a:lnTo>
                    <a:lnTo>
                      <a:pt x="459" y="4235"/>
                    </a:lnTo>
                    <a:close/>
                  </a:path>
                </a:pathLst>
              </a:custGeom>
              <a:solidFill>
                <a:srgbClr val="FFFFFF">
                  <a:alpha val="50195"/>
                </a:srgbClr>
              </a:solidFill>
              <a:ln w="9525">
                <a:noFill/>
                <a:round/>
                <a:headEnd/>
                <a:tailEnd/>
              </a:ln>
            </p:spPr>
            <p:txBody>
              <a:bodyPr lIns="16" tIns="8" rIns="16" bIns="8">
                <a:spAutoFit/>
              </a:bodyPr>
              <a:lstStyle/>
              <a:p>
                <a:endParaRPr lang="ar-SA"/>
              </a:p>
            </p:txBody>
          </p:sp>
          <p:sp>
            <p:nvSpPr>
              <p:cNvPr id="5128" name="Freeform 10"/>
              <p:cNvSpPr>
                <a:spLocks/>
              </p:cNvSpPr>
              <p:nvPr/>
            </p:nvSpPr>
            <p:spPr bwMode="auto">
              <a:xfrm>
                <a:off x="4222" y="2264"/>
                <a:ext cx="732" cy="1414"/>
              </a:xfrm>
              <a:custGeom>
                <a:avLst/>
                <a:gdLst>
                  <a:gd name="T0" fmla="*/ 2179 w 2198"/>
                  <a:gd name="T1" fmla="*/ 0 h 4243"/>
                  <a:gd name="T2" fmla="*/ 1965 w 2198"/>
                  <a:gd name="T3" fmla="*/ 301 h 4243"/>
                  <a:gd name="T4" fmla="*/ 1765 w 2198"/>
                  <a:gd name="T5" fmla="*/ 586 h 4243"/>
                  <a:gd name="T6" fmla="*/ 1579 w 2198"/>
                  <a:gd name="T7" fmla="*/ 861 h 4243"/>
                  <a:gd name="T8" fmla="*/ 1406 w 2198"/>
                  <a:gd name="T9" fmla="*/ 1128 h 4243"/>
                  <a:gd name="T10" fmla="*/ 1245 w 2198"/>
                  <a:gd name="T11" fmla="*/ 1387 h 4243"/>
                  <a:gd name="T12" fmla="*/ 1096 w 2198"/>
                  <a:gd name="T13" fmla="*/ 1638 h 4243"/>
                  <a:gd name="T14" fmla="*/ 957 w 2198"/>
                  <a:gd name="T15" fmla="*/ 1889 h 4243"/>
                  <a:gd name="T16" fmla="*/ 827 w 2198"/>
                  <a:gd name="T17" fmla="*/ 2136 h 4243"/>
                  <a:gd name="T18" fmla="*/ 702 w 2198"/>
                  <a:gd name="T19" fmla="*/ 2381 h 4243"/>
                  <a:gd name="T20" fmla="*/ 588 w 2198"/>
                  <a:gd name="T21" fmla="*/ 2628 h 4243"/>
                  <a:gd name="T22" fmla="*/ 480 w 2198"/>
                  <a:gd name="T23" fmla="*/ 2879 h 4243"/>
                  <a:gd name="T24" fmla="*/ 378 w 2198"/>
                  <a:gd name="T25" fmla="*/ 3133 h 4243"/>
                  <a:gd name="T26" fmla="*/ 279 w 2198"/>
                  <a:gd name="T27" fmla="*/ 3392 h 4243"/>
                  <a:gd name="T28" fmla="*/ 183 w 2198"/>
                  <a:gd name="T29" fmla="*/ 3665 h 4243"/>
                  <a:gd name="T30" fmla="*/ 90 w 2198"/>
                  <a:gd name="T31" fmla="*/ 3943 h 4243"/>
                  <a:gd name="T32" fmla="*/ 0 w 2198"/>
                  <a:gd name="T33" fmla="*/ 4237 h 4243"/>
                  <a:gd name="T34" fmla="*/ 65 w 2198"/>
                  <a:gd name="T35" fmla="*/ 4096 h 4243"/>
                  <a:gd name="T36" fmla="*/ 155 w 2198"/>
                  <a:gd name="T37" fmla="*/ 3810 h 4243"/>
                  <a:gd name="T38" fmla="*/ 248 w 2198"/>
                  <a:gd name="T39" fmla="*/ 3535 h 4243"/>
                  <a:gd name="T40" fmla="*/ 344 w 2198"/>
                  <a:gd name="T41" fmla="*/ 3269 h 4243"/>
                  <a:gd name="T42" fmla="*/ 446 w 2198"/>
                  <a:gd name="T43" fmla="*/ 3012 h 4243"/>
                  <a:gd name="T44" fmla="*/ 551 w 2198"/>
                  <a:gd name="T45" fmla="*/ 2759 h 4243"/>
                  <a:gd name="T46" fmla="*/ 663 w 2198"/>
                  <a:gd name="T47" fmla="*/ 2510 h 4243"/>
                  <a:gd name="T48" fmla="*/ 781 w 2198"/>
                  <a:gd name="T49" fmla="*/ 2267 h 4243"/>
                  <a:gd name="T50" fmla="*/ 908 w 2198"/>
                  <a:gd name="T51" fmla="*/ 2018 h 4243"/>
                  <a:gd name="T52" fmla="*/ 1043 w 2198"/>
                  <a:gd name="T53" fmla="*/ 1771 h 4243"/>
                  <a:gd name="T54" fmla="*/ 1189 w 2198"/>
                  <a:gd name="T55" fmla="*/ 1526 h 4243"/>
                  <a:gd name="T56" fmla="*/ 1343 w 2198"/>
                  <a:gd name="T57" fmla="*/ 1269 h 4243"/>
                  <a:gd name="T58" fmla="*/ 1510 w 2198"/>
                  <a:gd name="T59" fmla="*/ 1010 h 4243"/>
                  <a:gd name="T60" fmla="*/ 1690 w 2198"/>
                  <a:gd name="T61" fmla="*/ 737 h 4243"/>
                  <a:gd name="T62" fmla="*/ 1882 w 2198"/>
                  <a:gd name="T63" fmla="*/ 459 h 4243"/>
                  <a:gd name="T64" fmla="*/ 2090 w 2198"/>
                  <a:gd name="T65" fmla="*/ 165 h 4243"/>
                  <a:gd name="T66" fmla="*/ 2179 w 2198"/>
                  <a:gd name="T67" fmla="*/ 0 h 424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198"/>
                  <a:gd name="T103" fmla="*/ 0 h 4243"/>
                  <a:gd name="T104" fmla="*/ 2198 w 2198"/>
                  <a:gd name="T105" fmla="*/ 4243 h 424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198" h="4243">
                    <a:moveTo>
                      <a:pt x="2198" y="12"/>
                    </a:moveTo>
                    <a:lnTo>
                      <a:pt x="2179" y="0"/>
                    </a:lnTo>
                    <a:lnTo>
                      <a:pt x="2071" y="152"/>
                    </a:lnTo>
                    <a:lnTo>
                      <a:pt x="1965" y="301"/>
                    </a:lnTo>
                    <a:lnTo>
                      <a:pt x="1863" y="446"/>
                    </a:lnTo>
                    <a:lnTo>
                      <a:pt x="1765" y="586"/>
                    </a:lnTo>
                    <a:lnTo>
                      <a:pt x="1672" y="725"/>
                    </a:lnTo>
                    <a:lnTo>
                      <a:pt x="1579" y="861"/>
                    </a:lnTo>
                    <a:lnTo>
                      <a:pt x="1492" y="997"/>
                    </a:lnTo>
                    <a:lnTo>
                      <a:pt x="1406" y="1128"/>
                    </a:lnTo>
                    <a:lnTo>
                      <a:pt x="1325" y="1257"/>
                    </a:lnTo>
                    <a:lnTo>
                      <a:pt x="1245" y="1387"/>
                    </a:lnTo>
                    <a:lnTo>
                      <a:pt x="1171" y="1514"/>
                    </a:lnTo>
                    <a:lnTo>
                      <a:pt x="1096" y="1638"/>
                    </a:lnTo>
                    <a:lnTo>
                      <a:pt x="1025" y="1765"/>
                    </a:lnTo>
                    <a:lnTo>
                      <a:pt x="957" y="1889"/>
                    </a:lnTo>
                    <a:lnTo>
                      <a:pt x="889" y="2012"/>
                    </a:lnTo>
                    <a:lnTo>
                      <a:pt x="827" y="2136"/>
                    </a:lnTo>
                    <a:lnTo>
                      <a:pt x="761" y="2261"/>
                    </a:lnTo>
                    <a:lnTo>
                      <a:pt x="702" y="2381"/>
                    </a:lnTo>
                    <a:lnTo>
                      <a:pt x="644" y="2504"/>
                    </a:lnTo>
                    <a:lnTo>
                      <a:pt x="588" y="2628"/>
                    </a:lnTo>
                    <a:lnTo>
                      <a:pt x="533" y="2753"/>
                    </a:lnTo>
                    <a:lnTo>
                      <a:pt x="480" y="2879"/>
                    </a:lnTo>
                    <a:lnTo>
                      <a:pt x="428" y="3006"/>
                    </a:lnTo>
                    <a:lnTo>
                      <a:pt x="378" y="3133"/>
                    </a:lnTo>
                    <a:lnTo>
                      <a:pt x="326" y="3263"/>
                    </a:lnTo>
                    <a:lnTo>
                      <a:pt x="279" y="3392"/>
                    </a:lnTo>
                    <a:lnTo>
                      <a:pt x="230" y="3529"/>
                    </a:lnTo>
                    <a:lnTo>
                      <a:pt x="183" y="3665"/>
                    </a:lnTo>
                    <a:lnTo>
                      <a:pt x="137" y="3804"/>
                    </a:lnTo>
                    <a:lnTo>
                      <a:pt x="90" y="3943"/>
                    </a:lnTo>
                    <a:lnTo>
                      <a:pt x="47" y="4089"/>
                    </a:lnTo>
                    <a:lnTo>
                      <a:pt x="0" y="4237"/>
                    </a:lnTo>
                    <a:lnTo>
                      <a:pt x="20" y="4243"/>
                    </a:lnTo>
                    <a:lnTo>
                      <a:pt x="65" y="4096"/>
                    </a:lnTo>
                    <a:lnTo>
                      <a:pt x="108" y="3949"/>
                    </a:lnTo>
                    <a:lnTo>
                      <a:pt x="155" y="3810"/>
                    </a:lnTo>
                    <a:lnTo>
                      <a:pt x="202" y="3671"/>
                    </a:lnTo>
                    <a:lnTo>
                      <a:pt x="248" y="3535"/>
                    </a:lnTo>
                    <a:lnTo>
                      <a:pt x="298" y="3398"/>
                    </a:lnTo>
                    <a:lnTo>
                      <a:pt x="344" y="3269"/>
                    </a:lnTo>
                    <a:lnTo>
                      <a:pt x="396" y="3139"/>
                    </a:lnTo>
                    <a:lnTo>
                      <a:pt x="446" y="3012"/>
                    </a:lnTo>
                    <a:lnTo>
                      <a:pt x="498" y="2885"/>
                    </a:lnTo>
                    <a:lnTo>
                      <a:pt x="551" y="2759"/>
                    </a:lnTo>
                    <a:lnTo>
                      <a:pt x="606" y="2635"/>
                    </a:lnTo>
                    <a:lnTo>
                      <a:pt x="663" y="2510"/>
                    </a:lnTo>
                    <a:lnTo>
                      <a:pt x="722" y="2387"/>
                    </a:lnTo>
                    <a:lnTo>
                      <a:pt x="781" y="2267"/>
                    </a:lnTo>
                    <a:lnTo>
                      <a:pt x="845" y="2143"/>
                    </a:lnTo>
                    <a:lnTo>
                      <a:pt x="908" y="2018"/>
                    </a:lnTo>
                    <a:lnTo>
                      <a:pt x="975" y="1895"/>
                    </a:lnTo>
                    <a:lnTo>
                      <a:pt x="1043" y="1771"/>
                    </a:lnTo>
                    <a:lnTo>
                      <a:pt x="1114" y="1651"/>
                    </a:lnTo>
                    <a:lnTo>
                      <a:pt x="1189" y="1526"/>
                    </a:lnTo>
                    <a:lnTo>
                      <a:pt x="1263" y="1400"/>
                    </a:lnTo>
                    <a:lnTo>
                      <a:pt x="1343" y="1269"/>
                    </a:lnTo>
                    <a:lnTo>
                      <a:pt x="1424" y="1140"/>
                    </a:lnTo>
                    <a:lnTo>
                      <a:pt x="1510" y="1010"/>
                    </a:lnTo>
                    <a:lnTo>
                      <a:pt x="1598" y="873"/>
                    </a:lnTo>
                    <a:lnTo>
                      <a:pt x="1690" y="737"/>
                    </a:lnTo>
                    <a:lnTo>
                      <a:pt x="1783" y="598"/>
                    </a:lnTo>
                    <a:lnTo>
                      <a:pt x="1882" y="459"/>
                    </a:lnTo>
                    <a:lnTo>
                      <a:pt x="1984" y="314"/>
                    </a:lnTo>
                    <a:lnTo>
                      <a:pt x="2090" y="165"/>
                    </a:lnTo>
                    <a:lnTo>
                      <a:pt x="2198" y="12"/>
                    </a:lnTo>
                    <a:lnTo>
                      <a:pt x="2179" y="0"/>
                    </a:lnTo>
                    <a:lnTo>
                      <a:pt x="2198" y="12"/>
                    </a:lnTo>
                    <a:close/>
                  </a:path>
                </a:pathLst>
              </a:custGeom>
              <a:solidFill>
                <a:srgbClr val="000000">
                  <a:alpha val="50195"/>
                </a:srgbClr>
              </a:solidFill>
              <a:ln w="9525">
                <a:noFill/>
                <a:round/>
                <a:headEnd/>
                <a:tailEnd/>
              </a:ln>
            </p:spPr>
            <p:txBody>
              <a:bodyPr lIns="16" tIns="8" rIns="16" bIns="8">
                <a:spAutoFit/>
              </a:bodyPr>
              <a:lstStyle/>
              <a:p>
                <a:endParaRPr lang="ar-SA"/>
              </a:p>
            </p:txBody>
          </p:sp>
          <p:sp>
            <p:nvSpPr>
              <p:cNvPr id="5129" name="Freeform 11"/>
              <p:cNvSpPr>
                <a:spLocks/>
              </p:cNvSpPr>
              <p:nvPr/>
            </p:nvSpPr>
            <p:spPr bwMode="auto">
              <a:xfrm>
                <a:off x="4283" y="2264"/>
                <a:ext cx="671" cy="1393"/>
              </a:xfrm>
              <a:custGeom>
                <a:avLst/>
                <a:gdLst>
                  <a:gd name="T0" fmla="*/ 19 w 2015"/>
                  <a:gd name="T1" fmla="*/ 4179 h 4179"/>
                  <a:gd name="T2" fmla="*/ 78 w 2015"/>
                  <a:gd name="T3" fmla="*/ 3922 h 4179"/>
                  <a:gd name="T4" fmla="*/ 152 w 2015"/>
                  <a:gd name="T5" fmla="*/ 3663 h 4179"/>
                  <a:gd name="T6" fmla="*/ 239 w 2015"/>
                  <a:gd name="T7" fmla="*/ 3398 h 4179"/>
                  <a:gd name="T8" fmla="*/ 337 w 2015"/>
                  <a:gd name="T9" fmla="*/ 3133 h 4179"/>
                  <a:gd name="T10" fmla="*/ 446 w 2015"/>
                  <a:gd name="T11" fmla="*/ 2863 h 4179"/>
                  <a:gd name="T12" fmla="*/ 566 w 2015"/>
                  <a:gd name="T13" fmla="*/ 2598 h 4179"/>
                  <a:gd name="T14" fmla="*/ 694 w 2015"/>
                  <a:gd name="T15" fmla="*/ 2328 h 4179"/>
                  <a:gd name="T16" fmla="*/ 829 w 2015"/>
                  <a:gd name="T17" fmla="*/ 2059 h 4179"/>
                  <a:gd name="T18" fmla="*/ 972 w 2015"/>
                  <a:gd name="T19" fmla="*/ 1792 h 4179"/>
                  <a:gd name="T20" fmla="*/ 1117 w 2015"/>
                  <a:gd name="T21" fmla="*/ 1526 h 4179"/>
                  <a:gd name="T22" fmla="*/ 1266 w 2015"/>
                  <a:gd name="T23" fmla="*/ 1263 h 4179"/>
                  <a:gd name="T24" fmla="*/ 1417 w 2015"/>
                  <a:gd name="T25" fmla="*/ 1006 h 4179"/>
                  <a:gd name="T26" fmla="*/ 1570 w 2015"/>
                  <a:gd name="T27" fmla="*/ 749 h 4179"/>
                  <a:gd name="T28" fmla="*/ 1721 w 2015"/>
                  <a:gd name="T29" fmla="*/ 499 h 4179"/>
                  <a:gd name="T30" fmla="*/ 1870 w 2015"/>
                  <a:gd name="T31" fmla="*/ 255 h 4179"/>
                  <a:gd name="T32" fmla="*/ 2015 w 2015"/>
                  <a:gd name="T33" fmla="*/ 12 h 4179"/>
                  <a:gd name="T34" fmla="*/ 1996 w 2015"/>
                  <a:gd name="T35" fmla="*/ 0 h 4179"/>
                  <a:gd name="T36" fmla="*/ 1851 w 2015"/>
                  <a:gd name="T37" fmla="*/ 242 h 4179"/>
                  <a:gd name="T38" fmla="*/ 1702 w 2015"/>
                  <a:gd name="T39" fmla="*/ 487 h 4179"/>
                  <a:gd name="T40" fmla="*/ 1551 w 2015"/>
                  <a:gd name="T41" fmla="*/ 737 h 4179"/>
                  <a:gd name="T42" fmla="*/ 1399 w 2015"/>
                  <a:gd name="T43" fmla="*/ 994 h 4179"/>
                  <a:gd name="T44" fmla="*/ 1247 w 2015"/>
                  <a:gd name="T45" fmla="*/ 1257 h 4179"/>
                  <a:gd name="T46" fmla="*/ 1099 w 2015"/>
                  <a:gd name="T47" fmla="*/ 1520 h 4179"/>
                  <a:gd name="T48" fmla="*/ 953 w 2015"/>
                  <a:gd name="T49" fmla="*/ 1786 h 4179"/>
                  <a:gd name="T50" fmla="*/ 811 w 2015"/>
                  <a:gd name="T51" fmla="*/ 2053 h 4179"/>
                  <a:gd name="T52" fmla="*/ 674 w 2015"/>
                  <a:gd name="T53" fmla="*/ 2322 h 4179"/>
                  <a:gd name="T54" fmla="*/ 548 w 2015"/>
                  <a:gd name="T55" fmla="*/ 2591 h 4179"/>
                  <a:gd name="T56" fmla="*/ 427 w 2015"/>
                  <a:gd name="T57" fmla="*/ 2857 h 4179"/>
                  <a:gd name="T58" fmla="*/ 319 w 2015"/>
                  <a:gd name="T59" fmla="*/ 3127 h 4179"/>
                  <a:gd name="T60" fmla="*/ 219 w 2015"/>
                  <a:gd name="T61" fmla="*/ 3392 h 4179"/>
                  <a:gd name="T62" fmla="*/ 133 w 2015"/>
                  <a:gd name="T63" fmla="*/ 3655 h 4179"/>
                  <a:gd name="T64" fmla="*/ 59 w 2015"/>
                  <a:gd name="T65" fmla="*/ 3922 h 4179"/>
                  <a:gd name="T66" fmla="*/ 0 w 2015"/>
                  <a:gd name="T67" fmla="*/ 4179 h 4179"/>
                  <a:gd name="T68" fmla="*/ 19 w 2015"/>
                  <a:gd name="T69" fmla="*/ 4179 h 417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015"/>
                  <a:gd name="T106" fmla="*/ 0 h 4179"/>
                  <a:gd name="T107" fmla="*/ 2015 w 2015"/>
                  <a:gd name="T108" fmla="*/ 4179 h 417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015" h="4179">
                    <a:moveTo>
                      <a:pt x="19" y="4179"/>
                    </a:moveTo>
                    <a:lnTo>
                      <a:pt x="78" y="3922"/>
                    </a:lnTo>
                    <a:lnTo>
                      <a:pt x="152" y="3663"/>
                    </a:lnTo>
                    <a:lnTo>
                      <a:pt x="239" y="3398"/>
                    </a:lnTo>
                    <a:lnTo>
                      <a:pt x="337" y="3133"/>
                    </a:lnTo>
                    <a:lnTo>
                      <a:pt x="446" y="2863"/>
                    </a:lnTo>
                    <a:lnTo>
                      <a:pt x="566" y="2598"/>
                    </a:lnTo>
                    <a:lnTo>
                      <a:pt x="694" y="2328"/>
                    </a:lnTo>
                    <a:lnTo>
                      <a:pt x="829" y="2059"/>
                    </a:lnTo>
                    <a:lnTo>
                      <a:pt x="972" y="1792"/>
                    </a:lnTo>
                    <a:lnTo>
                      <a:pt x="1117" y="1526"/>
                    </a:lnTo>
                    <a:lnTo>
                      <a:pt x="1266" y="1263"/>
                    </a:lnTo>
                    <a:lnTo>
                      <a:pt x="1417" y="1006"/>
                    </a:lnTo>
                    <a:lnTo>
                      <a:pt x="1570" y="749"/>
                    </a:lnTo>
                    <a:lnTo>
                      <a:pt x="1721" y="499"/>
                    </a:lnTo>
                    <a:lnTo>
                      <a:pt x="1870" y="255"/>
                    </a:lnTo>
                    <a:lnTo>
                      <a:pt x="2015" y="12"/>
                    </a:lnTo>
                    <a:lnTo>
                      <a:pt x="1996" y="0"/>
                    </a:lnTo>
                    <a:lnTo>
                      <a:pt x="1851" y="242"/>
                    </a:lnTo>
                    <a:lnTo>
                      <a:pt x="1702" y="487"/>
                    </a:lnTo>
                    <a:lnTo>
                      <a:pt x="1551" y="737"/>
                    </a:lnTo>
                    <a:lnTo>
                      <a:pt x="1399" y="994"/>
                    </a:lnTo>
                    <a:lnTo>
                      <a:pt x="1247" y="1257"/>
                    </a:lnTo>
                    <a:lnTo>
                      <a:pt x="1099" y="1520"/>
                    </a:lnTo>
                    <a:lnTo>
                      <a:pt x="953" y="1786"/>
                    </a:lnTo>
                    <a:lnTo>
                      <a:pt x="811" y="2053"/>
                    </a:lnTo>
                    <a:lnTo>
                      <a:pt x="674" y="2322"/>
                    </a:lnTo>
                    <a:lnTo>
                      <a:pt x="548" y="2591"/>
                    </a:lnTo>
                    <a:lnTo>
                      <a:pt x="427" y="2857"/>
                    </a:lnTo>
                    <a:lnTo>
                      <a:pt x="319" y="3127"/>
                    </a:lnTo>
                    <a:lnTo>
                      <a:pt x="219" y="3392"/>
                    </a:lnTo>
                    <a:lnTo>
                      <a:pt x="133" y="3655"/>
                    </a:lnTo>
                    <a:lnTo>
                      <a:pt x="59" y="3922"/>
                    </a:lnTo>
                    <a:lnTo>
                      <a:pt x="0" y="4179"/>
                    </a:lnTo>
                    <a:lnTo>
                      <a:pt x="19" y="4179"/>
                    </a:lnTo>
                    <a:close/>
                  </a:path>
                </a:pathLst>
              </a:custGeom>
              <a:solidFill>
                <a:srgbClr val="000000">
                  <a:alpha val="50195"/>
                </a:srgbClr>
              </a:solidFill>
              <a:ln w="9525">
                <a:noFill/>
                <a:round/>
                <a:headEnd/>
                <a:tailEnd/>
              </a:ln>
            </p:spPr>
            <p:txBody>
              <a:bodyPr lIns="16" tIns="8" rIns="16" bIns="8">
                <a:spAutoFit/>
              </a:bodyPr>
              <a:lstStyle/>
              <a:p>
                <a:endParaRPr lang="ar-SA"/>
              </a:p>
            </p:txBody>
          </p:sp>
          <p:sp>
            <p:nvSpPr>
              <p:cNvPr id="5130" name="Freeform 12"/>
              <p:cNvSpPr>
                <a:spLocks/>
              </p:cNvSpPr>
              <p:nvPr/>
            </p:nvSpPr>
            <p:spPr bwMode="auto">
              <a:xfrm>
                <a:off x="4209" y="3657"/>
                <a:ext cx="80" cy="314"/>
              </a:xfrm>
              <a:custGeom>
                <a:avLst/>
                <a:gdLst>
                  <a:gd name="T0" fmla="*/ 18 w 241"/>
                  <a:gd name="T1" fmla="*/ 944 h 944"/>
                  <a:gd name="T2" fmla="*/ 18 w 241"/>
                  <a:gd name="T3" fmla="*/ 938 h 944"/>
                  <a:gd name="T4" fmla="*/ 241 w 241"/>
                  <a:gd name="T5" fmla="*/ 0 h 944"/>
                  <a:gd name="T6" fmla="*/ 222 w 241"/>
                  <a:gd name="T7" fmla="*/ 0 h 944"/>
                  <a:gd name="T8" fmla="*/ 0 w 241"/>
                  <a:gd name="T9" fmla="*/ 938 h 944"/>
                  <a:gd name="T10" fmla="*/ 0 w 241"/>
                  <a:gd name="T11" fmla="*/ 931 h 944"/>
                  <a:gd name="T12" fmla="*/ 18 w 241"/>
                  <a:gd name="T13" fmla="*/ 944 h 944"/>
                  <a:gd name="T14" fmla="*/ 18 w 241"/>
                  <a:gd name="T15" fmla="*/ 941 h 944"/>
                  <a:gd name="T16" fmla="*/ 18 w 241"/>
                  <a:gd name="T17" fmla="*/ 938 h 944"/>
                  <a:gd name="T18" fmla="*/ 18 w 241"/>
                  <a:gd name="T19" fmla="*/ 944 h 94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41"/>
                  <a:gd name="T31" fmla="*/ 0 h 944"/>
                  <a:gd name="T32" fmla="*/ 241 w 241"/>
                  <a:gd name="T33" fmla="*/ 944 h 94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41" h="944">
                    <a:moveTo>
                      <a:pt x="18" y="944"/>
                    </a:moveTo>
                    <a:lnTo>
                      <a:pt x="18" y="938"/>
                    </a:lnTo>
                    <a:lnTo>
                      <a:pt x="241" y="0"/>
                    </a:lnTo>
                    <a:lnTo>
                      <a:pt x="222" y="0"/>
                    </a:lnTo>
                    <a:lnTo>
                      <a:pt x="0" y="938"/>
                    </a:lnTo>
                    <a:lnTo>
                      <a:pt x="0" y="931"/>
                    </a:lnTo>
                    <a:lnTo>
                      <a:pt x="18" y="944"/>
                    </a:lnTo>
                    <a:lnTo>
                      <a:pt x="18" y="941"/>
                    </a:lnTo>
                    <a:lnTo>
                      <a:pt x="18" y="938"/>
                    </a:lnTo>
                    <a:lnTo>
                      <a:pt x="18" y="944"/>
                    </a:lnTo>
                    <a:close/>
                  </a:path>
                </a:pathLst>
              </a:custGeom>
              <a:solidFill>
                <a:srgbClr val="000000">
                  <a:alpha val="50195"/>
                </a:srgbClr>
              </a:solidFill>
              <a:ln w="9525">
                <a:noFill/>
                <a:round/>
                <a:headEnd/>
                <a:tailEnd/>
              </a:ln>
            </p:spPr>
            <p:txBody>
              <a:bodyPr lIns="16" tIns="8" rIns="16" bIns="8">
                <a:spAutoFit/>
              </a:bodyPr>
              <a:lstStyle/>
              <a:p>
                <a:endParaRPr lang="ar-SA"/>
              </a:p>
            </p:txBody>
          </p:sp>
          <p:sp>
            <p:nvSpPr>
              <p:cNvPr id="5131" name="Freeform 13"/>
              <p:cNvSpPr>
                <a:spLocks/>
              </p:cNvSpPr>
              <p:nvPr/>
            </p:nvSpPr>
            <p:spPr bwMode="auto">
              <a:xfrm>
                <a:off x="4063" y="3967"/>
                <a:ext cx="152" cy="197"/>
              </a:xfrm>
              <a:custGeom>
                <a:avLst/>
                <a:gdLst>
                  <a:gd name="T0" fmla="*/ 18 w 455"/>
                  <a:gd name="T1" fmla="*/ 533 h 592"/>
                  <a:gd name="T2" fmla="*/ 37 w 455"/>
                  <a:gd name="T3" fmla="*/ 543 h 592"/>
                  <a:gd name="T4" fmla="*/ 455 w 455"/>
                  <a:gd name="T5" fmla="*/ 13 h 592"/>
                  <a:gd name="T6" fmla="*/ 437 w 455"/>
                  <a:gd name="T7" fmla="*/ 0 h 592"/>
                  <a:gd name="T8" fmla="*/ 18 w 455"/>
                  <a:gd name="T9" fmla="*/ 529 h 592"/>
                  <a:gd name="T10" fmla="*/ 37 w 455"/>
                  <a:gd name="T11" fmla="*/ 539 h 592"/>
                  <a:gd name="T12" fmla="*/ 18 w 455"/>
                  <a:gd name="T13" fmla="*/ 533 h 592"/>
                  <a:gd name="T14" fmla="*/ 0 w 455"/>
                  <a:gd name="T15" fmla="*/ 592 h 592"/>
                  <a:gd name="T16" fmla="*/ 37 w 455"/>
                  <a:gd name="T17" fmla="*/ 543 h 592"/>
                  <a:gd name="T18" fmla="*/ 18 w 455"/>
                  <a:gd name="T19" fmla="*/ 533 h 59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55"/>
                  <a:gd name="T31" fmla="*/ 0 h 592"/>
                  <a:gd name="T32" fmla="*/ 455 w 455"/>
                  <a:gd name="T33" fmla="*/ 592 h 59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55" h="592">
                    <a:moveTo>
                      <a:pt x="18" y="533"/>
                    </a:moveTo>
                    <a:lnTo>
                      <a:pt x="37" y="543"/>
                    </a:lnTo>
                    <a:lnTo>
                      <a:pt x="455" y="13"/>
                    </a:lnTo>
                    <a:lnTo>
                      <a:pt x="437" y="0"/>
                    </a:lnTo>
                    <a:lnTo>
                      <a:pt x="18" y="529"/>
                    </a:lnTo>
                    <a:lnTo>
                      <a:pt x="37" y="539"/>
                    </a:lnTo>
                    <a:lnTo>
                      <a:pt x="18" y="533"/>
                    </a:lnTo>
                    <a:lnTo>
                      <a:pt x="0" y="592"/>
                    </a:lnTo>
                    <a:lnTo>
                      <a:pt x="37" y="543"/>
                    </a:lnTo>
                    <a:lnTo>
                      <a:pt x="18" y="533"/>
                    </a:lnTo>
                    <a:close/>
                  </a:path>
                </a:pathLst>
              </a:custGeom>
              <a:solidFill>
                <a:srgbClr val="000000">
                  <a:alpha val="50195"/>
                </a:srgbClr>
              </a:solidFill>
              <a:ln w="9525">
                <a:noFill/>
                <a:round/>
                <a:headEnd/>
                <a:tailEnd/>
              </a:ln>
            </p:spPr>
            <p:txBody>
              <a:bodyPr lIns="16" tIns="8" rIns="16" bIns="8">
                <a:spAutoFit/>
              </a:bodyPr>
              <a:lstStyle/>
              <a:p>
                <a:endParaRPr lang="ar-SA"/>
              </a:p>
            </p:txBody>
          </p:sp>
          <p:sp>
            <p:nvSpPr>
              <p:cNvPr id="5132" name="Freeform 14"/>
              <p:cNvSpPr>
                <a:spLocks/>
              </p:cNvSpPr>
              <p:nvPr/>
            </p:nvSpPr>
            <p:spPr bwMode="auto">
              <a:xfrm>
                <a:off x="4069" y="3676"/>
                <a:ext cx="159" cy="471"/>
              </a:xfrm>
              <a:custGeom>
                <a:avLst/>
                <a:gdLst>
                  <a:gd name="T0" fmla="*/ 458 w 478"/>
                  <a:gd name="T1" fmla="*/ 0 h 1412"/>
                  <a:gd name="T2" fmla="*/ 0 w 478"/>
                  <a:gd name="T3" fmla="*/ 1406 h 1412"/>
                  <a:gd name="T4" fmla="*/ 19 w 478"/>
                  <a:gd name="T5" fmla="*/ 1412 h 1412"/>
                  <a:gd name="T6" fmla="*/ 478 w 478"/>
                  <a:gd name="T7" fmla="*/ 6 h 1412"/>
                  <a:gd name="T8" fmla="*/ 458 w 478"/>
                  <a:gd name="T9" fmla="*/ 0 h 1412"/>
                  <a:gd name="T10" fmla="*/ 0 60000 65536"/>
                  <a:gd name="T11" fmla="*/ 0 60000 65536"/>
                  <a:gd name="T12" fmla="*/ 0 60000 65536"/>
                  <a:gd name="T13" fmla="*/ 0 60000 65536"/>
                  <a:gd name="T14" fmla="*/ 0 60000 65536"/>
                  <a:gd name="T15" fmla="*/ 0 w 478"/>
                  <a:gd name="T16" fmla="*/ 0 h 1412"/>
                  <a:gd name="T17" fmla="*/ 478 w 478"/>
                  <a:gd name="T18" fmla="*/ 1412 h 1412"/>
                </a:gdLst>
                <a:ahLst/>
                <a:cxnLst>
                  <a:cxn ang="T10">
                    <a:pos x="T0" y="T1"/>
                  </a:cxn>
                  <a:cxn ang="T11">
                    <a:pos x="T2" y="T3"/>
                  </a:cxn>
                  <a:cxn ang="T12">
                    <a:pos x="T4" y="T5"/>
                  </a:cxn>
                  <a:cxn ang="T13">
                    <a:pos x="T6" y="T7"/>
                  </a:cxn>
                  <a:cxn ang="T14">
                    <a:pos x="T8" y="T9"/>
                  </a:cxn>
                </a:cxnLst>
                <a:rect l="T15" t="T16" r="T17" b="T18"/>
                <a:pathLst>
                  <a:path w="478" h="1412">
                    <a:moveTo>
                      <a:pt x="458" y="0"/>
                    </a:moveTo>
                    <a:lnTo>
                      <a:pt x="0" y="1406"/>
                    </a:lnTo>
                    <a:lnTo>
                      <a:pt x="19" y="1412"/>
                    </a:lnTo>
                    <a:lnTo>
                      <a:pt x="478" y="6"/>
                    </a:lnTo>
                    <a:lnTo>
                      <a:pt x="458" y="0"/>
                    </a:lnTo>
                    <a:close/>
                  </a:path>
                </a:pathLst>
              </a:custGeom>
              <a:solidFill>
                <a:srgbClr val="000000">
                  <a:alpha val="50195"/>
                </a:srgbClr>
              </a:solidFill>
              <a:ln w="9525">
                <a:noFill/>
                <a:round/>
                <a:headEnd/>
                <a:tailEnd/>
              </a:ln>
            </p:spPr>
            <p:txBody>
              <a:bodyPr lIns="16" tIns="8" rIns="16" bIns="8">
                <a:spAutoFit/>
              </a:bodyPr>
              <a:lstStyle/>
              <a:p>
                <a:endParaRPr lang="ar-SA"/>
              </a:p>
            </p:txBody>
          </p:sp>
          <p:sp>
            <p:nvSpPr>
              <p:cNvPr id="5133" name="Freeform 15"/>
              <p:cNvSpPr>
                <a:spLocks/>
              </p:cNvSpPr>
              <p:nvPr/>
            </p:nvSpPr>
            <p:spPr bwMode="auto">
              <a:xfrm>
                <a:off x="4131" y="2018"/>
                <a:ext cx="1001" cy="1663"/>
              </a:xfrm>
              <a:custGeom>
                <a:avLst/>
                <a:gdLst>
                  <a:gd name="T0" fmla="*/ 2445 w 3002"/>
                  <a:gd name="T1" fmla="*/ 217 h 4989"/>
                  <a:gd name="T2" fmla="*/ 1823 w 3002"/>
                  <a:gd name="T3" fmla="*/ 684 h 4989"/>
                  <a:gd name="T4" fmla="*/ 1297 w 3002"/>
                  <a:gd name="T5" fmla="*/ 1299 h 4989"/>
                  <a:gd name="T6" fmla="*/ 866 w 3002"/>
                  <a:gd name="T7" fmla="*/ 1990 h 4989"/>
                  <a:gd name="T8" fmla="*/ 527 w 3002"/>
                  <a:gd name="T9" fmla="*/ 2693 h 4989"/>
                  <a:gd name="T10" fmla="*/ 272 w 3002"/>
                  <a:gd name="T11" fmla="*/ 3340 h 4989"/>
                  <a:gd name="T12" fmla="*/ 102 w 3002"/>
                  <a:gd name="T13" fmla="*/ 3860 h 4989"/>
                  <a:gd name="T14" fmla="*/ 12 w 3002"/>
                  <a:gd name="T15" fmla="*/ 4191 h 4989"/>
                  <a:gd name="T16" fmla="*/ 155 w 3002"/>
                  <a:gd name="T17" fmla="*/ 4528 h 4989"/>
                  <a:gd name="T18" fmla="*/ 245 w 3002"/>
                  <a:gd name="T19" fmla="*/ 4891 h 4989"/>
                  <a:gd name="T20" fmla="*/ 455 w 3002"/>
                  <a:gd name="T21" fmla="*/ 4469 h 4989"/>
                  <a:gd name="T22" fmla="*/ 672 w 3002"/>
                  <a:gd name="T23" fmla="*/ 3885 h 4989"/>
                  <a:gd name="T24" fmla="*/ 870 w 3002"/>
                  <a:gd name="T25" fmla="*/ 3389 h 4989"/>
                  <a:gd name="T26" fmla="*/ 1074 w 3002"/>
                  <a:gd name="T27" fmla="*/ 2946 h 4989"/>
                  <a:gd name="T28" fmla="*/ 1300 w 3002"/>
                  <a:gd name="T29" fmla="*/ 2510 h 4989"/>
                  <a:gd name="T30" fmla="*/ 1576 w 3002"/>
                  <a:gd name="T31" fmla="*/ 2048 h 4989"/>
                  <a:gd name="T32" fmla="*/ 1919 w 3002"/>
                  <a:gd name="T33" fmla="*/ 1523 h 4989"/>
                  <a:gd name="T34" fmla="*/ 2352 w 3002"/>
                  <a:gd name="T35" fmla="*/ 895 h 4989"/>
                  <a:gd name="T36" fmla="*/ 2250 w 3002"/>
                  <a:gd name="T37" fmla="*/ 1095 h 4989"/>
                  <a:gd name="T38" fmla="*/ 1937 w 3002"/>
                  <a:gd name="T39" fmla="*/ 1613 h 4989"/>
                  <a:gd name="T40" fmla="*/ 1631 w 3002"/>
                  <a:gd name="T41" fmla="*/ 2142 h 4989"/>
                  <a:gd name="T42" fmla="*/ 1337 w 3002"/>
                  <a:gd name="T43" fmla="*/ 2677 h 4989"/>
                  <a:gd name="T44" fmla="*/ 1068 w 3002"/>
                  <a:gd name="T45" fmla="*/ 3219 h 4989"/>
                  <a:gd name="T46" fmla="*/ 827 w 3002"/>
                  <a:gd name="T47" fmla="*/ 3767 h 4989"/>
                  <a:gd name="T48" fmla="*/ 629 w 3002"/>
                  <a:gd name="T49" fmla="*/ 4311 h 4989"/>
                  <a:gd name="T50" fmla="*/ 480 w 3002"/>
                  <a:gd name="T51" fmla="*/ 4853 h 4989"/>
                  <a:gd name="T52" fmla="*/ 576 w 3002"/>
                  <a:gd name="T53" fmla="*/ 4893 h 4989"/>
                  <a:gd name="T54" fmla="*/ 790 w 3002"/>
                  <a:gd name="T55" fmla="*/ 4819 h 4989"/>
                  <a:gd name="T56" fmla="*/ 1019 w 3002"/>
                  <a:gd name="T57" fmla="*/ 4785 h 4989"/>
                  <a:gd name="T58" fmla="*/ 1225 w 3002"/>
                  <a:gd name="T59" fmla="*/ 4775 h 4989"/>
                  <a:gd name="T60" fmla="*/ 1547 w 3002"/>
                  <a:gd name="T61" fmla="*/ 4342 h 4989"/>
                  <a:gd name="T62" fmla="*/ 1829 w 3002"/>
                  <a:gd name="T63" fmla="*/ 3782 h 4989"/>
                  <a:gd name="T64" fmla="*/ 2052 w 3002"/>
                  <a:gd name="T65" fmla="*/ 3262 h 4989"/>
                  <a:gd name="T66" fmla="*/ 2256 w 3002"/>
                  <a:gd name="T67" fmla="*/ 2791 h 4989"/>
                  <a:gd name="T68" fmla="*/ 2408 w 3002"/>
                  <a:gd name="T69" fmla="*/ 2476 h 4989"/>
                  <a:gd name="T70" fmla="*/ 2538 w 3002"/>
                  <a:gd name="T71" fmla="*/ 2176 h 4989"/>
                  <a:gd name="T72" fmla="*/ 2476 w 3002"/>
                  <a:gd name="T73" fmla="*/ 2093 h 4989"/>
                  <a:gd name="T74" fmla="*/ 2309 w 3002"/>
                  <a:gd name="T75" fmla="*/ 2036 h 4989"/>
                  <a:gd name="T76" fmla="*/ 2133 w 3002"/>
                  <a:gd name="T77" fmla="*/ 1984 h 4989"/>
                  <a:gd name="T78" fmla="*/ 1980 w 3002"/>
                  <a:gd name="T79" fmla="*/ 1978 h 4989"/>
                  <a:gd name="T80" fmla="*/ 2027 w 3002"/>
                  <a:gd name="T81" fmla="*/ 1922 h 4989"/>
                  <a:gd name="T82" fmla="*/ 2207 w 3002"/>
                  <a:gd name="T83" fmla="*/ 1891 h 4989"/>
                  <a:gd name="T84" fmla="*/ 2429 w 3002"/>
                  <a:gd name="T85" fmla="*/ 1882 h 4989"/>
                  <a:gd name="T86" fmla="*/ 2656 w 3002"/>
                  <a:gd name="T87" fmla="*/ 1850 h 4989"/>
                  <a:gd name="T88" fmla="*/ 2786 w 3002"/>
                  <a:gd name="T89" fmla="*/ 1631 h 4989"/>
                  <a:gd name="T90" fmla="*/ 2878 w 3002"/>
                  <a:gd name="T91" fmla="*/ 1299 h 4989"/>
                  <a:gd name="T92" fmla="*/ 2804 w 3002"/>
                  <a:gd name="T93" fmla="*/ 1201 h 4989"/>
                  <a:gd name="T94" fmla="*/ 2649 w 3002"/>
                  <a:gd name="T95" fmla="*/ 1201 h 4989"/>
                  <a:gd name="T96" fmla="*/ 2494 w 3002"/>
                  <a:gd name="T97" fmla="*/ 1207 h 4989"/>
                  <a:gd name="T98" fmla="*/ 2352 w 3002"/>
                  <a:gd name="T99" fmla="*/ 1217 h 4989"/>
                  <a:gd name="T100" fmla="*/ 2429 w 3002"/>
                  <a:gd name="T101" fmla="*/ 1154 h 4989"/>
                  <a:gd name="T102" fmla="*/ 2594 w 3002"/>
                  <a:gd name="T103" fmla="*/ 1095 h 4989"/>
                  <a:gd name="T104" fmla="*/ 2764 w 3002"/>
                  <a:gd name="T105" fmla="*/ 1056 h 4989"/>
                  <a:gd name="T106" fmla="*/ 2925 w 3002"/>
                  <a:gd name="T107" fmla="*/ 1015 h 4989"/>
                  <a:gd name="T108" fmla="*/ 3002 w 3002"/>
                  <a:gd name="T109" fmla="*/ 313 h 498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002"/>
                  <a:gd name="T166" fmla="*/ 0 h 4989"/>
                  <a:gd name="T167" fmla="*/ 3002 w 3002"/>
                  <a:gd name="T168" fmla="*/ 4989 h 498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002" h="4989">
                    <a:moveTo>
                      <a:pt x="2978" y="0"/>
                    </a:moveTo>
                    <a:lnTo>
                      <a:pt x="2792" y="56"/>
                    </a:lnTo>
                    <a:lnTo>
                      <a:pt x="2615" y="130"/>
                    </a:lnTo>
                    <a:lnTo>
                      <a:pt x="2445" y="217"/>
                    </a:lnTo>
                    <a:lnTo>
                      <a:pt x="2278" y="315"/>
                    </a:lnTo>
                    <a:lnTo>
                      <a:pt x="2120" y="427"/>
                    </a:lnTo>
                    <a:lnTo>
                      <a:pt x="1968" y="550"/>
                    </a:lnTo>
                    <a:lnTo>
                      <a:pt x="1823" y="684"/>
                    </a:lnTo>
                    <a:lnTo>
                      <a:pt x="1680" y="826"/>
                    </a:lnTo>
                    <a:lnTo>
                      <a:pt x="1547" y="978"/>
                    </a:lnTo>
                    <a:lnTo>
                      <a:pt x="1421" y="1136"/>
                    </a:lnTo>
                    <a:lnTo>
                      <a:pt x="1297" y="1299"/>
                    </a:lnTo>
                    <a:lnTo>
                      <a:pt x="1182" y="1467"/>
                    </a:lnTo>
                    <a:lnTo>
                      <a:pt x="1071" y="1640"/>
                    </a:lnTo>
                    <a:lnTo>
                      <a:pt x="966" y="1813"/>
                    </a:lnTo>
                    <a:lnTo>
                      <a:pt x="866" y="1990"/>
                    </a:lnTo>
                    <a:lnTo>
                      <a:pt x="774" y="2166"/>
                    </a:lnTo>
                    <a:lnTo>
                      <a:pt x="688" y="2346"/>
                    </a:lnTo>
                    <a:lnTo>
                      <a:pt x="604" y="2519"/>
                    </a:lnTo>
                    <a:lnTo>
                      <a:pt x="527" y="2693"/>
                    </a:lnTo>
                    <a:lnTo>
                      <a:pt x="455" y="2863"/>
                    </a:lnTo>
                    <a:lnTo>
                      <a:pt x="390" y="3027"/>
                    </a:lnTo>
                    <a:lnTo>
                      <a:pt x="328" y="3185"/>
                    </a:lnTo>
                    <a:lnTo>
                      <a:pt x="272" y="3340"/>
                    </a:lnTo>
                    <a:lnTo>
                      <a:pt x="223" y="3481"/>
                    </a:lnTo>
                    <a:lnTo>
                      <a:pt x="180" y="3618"/>
                    </a:lnTo>
                    <a:lnTo>
                      <a:pt x="139" y="3746"/>
                    </a:lnTo>
                    <a:lnTo>
                      <a:pt x="102" y="3860"/>
                    </a:lnTo>
                    <a:lnTo>
                      <a:pt x="71" y="3962"/>
                    </a:lnTo>
                    <a:lnTo>
                      <a:pt x="47" y="4052"/>
                    </a:lnTo>
                    <a:lnTo>
                      <a:pt x="27" y="4128"/>
                    </a:lnTo>
                    <a:lnTo>
                      <a:pt x="12" y="4191"/>
                    </a:lnTo>
                    <a:lnTo>
                      <a:pt x="0" y="4234"/>
                    </a:lnTo>
                    <a:lnTo>
                      <a:pt x="65" y="4340"/>
                    </a:lnTo>
                    <a:lnTo>
                      <a:pt x="115" y="4436"/>
                    </a:lnTo>
                    <a:lnTo>
                      <a:pt x="155" y="4528"/>
                    </a:lnTo>
                    <a:lnTo>
                      <a:pt x="182" y="4618"/>
                    </a:lnTo>
                    <a:lnTo>
                      <a:pt x="204" y="4705"/>
                    </a:lnTo>
                    <a:lnTo>
                      <a:pt x="226" y="4797"/>
                    </a:lnTo>
                    <a:lnTo>
                      <a:pt x="245" y="4891"/>
                    </a:lnTo>
                    <a:lnTo>
                      <a:pt x="266" y="4989"/>
                    </a:lnTo>
                    <a:lnTo>
                      <a:pt x="331" y="4807"/>
                    </a:lnTo>
                    <a:lnTo>
                      <a:pt x="396" y="4634"/>
                    </a:lnTo>
                    <a:lnTo>
                      <a:pt x="455" y="4469"/>
                    </a:lnTo>
                    <a:lnTo>
                      <a:pt x="511" y="4314"/>
                    </a:lnTo>
                    <a:lnTo>
                      <a:pt x="566" y="4163"/>
                    </a:lnTo>
                    <a:lnTo>
                      <a:pt x="619" y="4020"/>
                    </a:lnTo>
                    <a:lnTo>
                      <a:pt x="672" y="3885"/>
                    </a:lnTo>
                    <a:lnTo>
                      <a:pt x="721" y="3754"/>
                    </a:lnTo>
                    <a:lnTo>
                      <a:pt x="774" y="3630"/>
                    </a:lnTo>
                    <a:lnTo>
                      <a:pt x="820" y="3507"/>
                    </a:lnTo>
                    <a:lnTo>
                      <a:pt x="870" y="3389"/>
                    </a:lnTo>
                    <a:lnTo>
                      <a:pt x="919" y="3275"/>
                    </a:lnTo>
                    <a:lnTo>
                      <a:pt x="968" y="3163"/>
                    </a:lnTo>
                    <a:lnTo>
                      <a:pt x="1021" y="3055"/>
                    </a:lnTo>
                    <a:lnTo>
                      <a:pt x="1074" y="2946"/>
                    </a:lnTo>
                    <a:lnTo>
                      <a:pt x="1127" y="2838"/>
                    </a:lnTo>
                    <a:lnTo>
                      <a:pt x="1182" y="2730"/>
                    </a:lnTo>
                    <a:lnTo>
                      <a:pt x="1241" y="2622"/>
                    </a:lnTo>
                    <a:lnTo>
                      <a:pt x="1300" y="2510"/>
                    </a:lnTo>
                    <a:lnTo>
                      <a:pt x="1365" y="2399"/>
                    </a:lnTo>
                    <a:lnTo>
                      <a:pt x="1429" y="2287"/>
                    </a:lnTo>
                    <a:lnTo>
                      <a:pt x="1501" y="2170"/>
                    </a:lnTo>
                    <a:lnTo>
                      <a:pt x="1576" y="2048"/>
                    </a:lnTo>
                    <a:lnTo>
                      <a:pt x="1653" y="1925"/>
                    </a:lnTo>
                    <a:lnTo>
                      <a:pt x="1737" y="1799"/>
                    </a:lnTo>
                    <a:lnTo>
                      <a:pt x="1827" y="1665"/>
                    </a:lnTo>
                    <a:lnTo>
                      <a:pt x="1919" y="1523"/>
                    </a:lnTo>
                    <a:lnTo>
                      <a:pt x="2018" y="1377"/>
                    </a:lnTo>
                    <a:lnTo>
                      <a:pt x="2123" y="1226"/>
                    </a:lnTo>
                    <a:lnTo>
                      <a:pt x="2235" y="1062"/>
                    </a:lnTo>
                    <a:lnTo>
                      <a:pt x="2352" y="895"/>
                    </a:lnTo>
                    <a:lnTo>
                      <a:pt x="2480" y="715"/>
                    </a:lnTo>
                    <a:lnTo>
                      <a:pt x="2402" y="842"/>
                    </a:lnTo>
                    <a:lnTo>
                      <a:pt x="2327" y="966"/>
                    </a:lnTo>
                    <a:lnTo>
                      <a:pt x="2250" y="1095"/>
                    </a:lnTo>
                    <a:lnTo>
                      <a:pt x="2172" y="1223"/>
                    </a:lnTo>
                    <a:lnTo>
                      <a:pt x="2096" y="1352"/>
                    </a:lnTo>
                    <a:lnTo>
                      <a:pt x="2015" y="1483"/>
                    </a:lnTo>
                    <a:lnTo>
                      <a:pt x="1937" y="1613"/>
                    </a:lnTo>
                    <a:lnTo>
                      <a:pt x="1860" y="1742"/>
                    </a:lnTo>
                    <a:lnTo>
                      <a:pt x="1782" y="1876"/>
                    </a:lnTo>
                    <a:lnTo>
                      <a:pt x="1709" y="2009"/>
                    </a:lnTo>
                    <a:lnTo>
                      <a:pt x="1631" y="2142"/>
                    </a:lnTo>
                    <a:lnTo>
                      <a:pt x="1557" y="2275"/>
                    </a:lnTo>
                    <a:lnTo>
                      <a:pt x="1482" y="2408"/>
                    </a:lnTo>
                    <a:lnTo>
                      <a:pt x="1411" y="2540"/>
                    </a:lnTo>
                    <a:lnTo>
                      <a:pt x="1337" y="2677"/>
                    </a:lnTo>
                    <a:lnTo>
                      <a:pt x="1269" y="2813"/>
                    </a:lnTo>
                    <a:lnTo>
                      <a:pt x="1201" y="2950"/>
                    </a:lnTo>
                    <a:lnTo>
                      <a:pt x="1133" y="3083"/>
                    </a:lnTo>
                    <a:lnTo>
                      <a:pt x="1068" y="3219"/>
                    </a:lnTo>
                    <a:lnTo>
                      <a:pt x="1003" y="3355"/>
                    </a:lnTo>
                    <a:lnTo>
                      <a:pt x="944" y="3491"/>
                    </a:lnTo>
                    <a:lnTo>
                      <a:pt x="886" y="3628"/>
                    </a:lnTo>
                    <a:lnTo>
                      <a:pt x="827" y="3767"/>
                    </a:lnTo>
                    <a:lnTo>
                      <a:pt x="774" y="3903"/>
                    </a:lnTo>
                    <a:lnTo>
                      <a:pt x="721" y="4040"/>
                    </a:lnTo>
                    <a:lnTo>
                      <a:pt x="674" y="4175"/>
                    </a:lnTo>
                    <a:lnTo>
                      <a:pt x="629" y="4311"/>
                    </a:lnTo>
                    <a:lnTo>
                      <a:pt x="588" y="4448"/>
                    </a:lnTo>
                    <a:lnTo>
                      <a:pt x="548" y="4583"/>
                    </a:lnTo>
                    <a:lnTo>
                      <a:pt x="511" y="4720"/>
                    </a:lnTo>
                    <a:lnTo>
                      <a:pt x="480" y="4853"/>
                    </a:lnTo>
                    <a:lnTo>
                      <a:pt x="452" y="4989"/>
                    </a:lnTo>
                    <a:lnTo>
                      <a:pt x="490" y="4955"/>
                    </a:lnTo>
                    <a:lnTo>
                      <a:pt x="533" y="4921"/>
                    </a:lnTo>
                    <a:lnTo>
                      <a:pt x="576" y="4893"/>
                    </a:lnTo>
                    <a:lnTo>
                      <a:pt x="625" y="4871"/>
                    </a:lnTo>
                    <a:lnTo>
                      <a:pt x="678" y="4850"/>
                    </a:lnTo>
                    <a:lnTo>
                      <a:pt x="733" y="4834"/>
                    </a:lnTo>
                    <a:lnTo>
                      <a:pt x="790" y="4819"/>
                    </a:lnTo>
                    <a:lnTo>
                      <a:pt x="848" y="4807"/>
                    </a:lnTo>
                    <a:lnTo>
                      <a:pt x="904" y="4797"/>
                    </a:lnTo>
                    <a:lnTo>
                      <a:pt x="962" y="4791"/>
                    </a:lnTo>
                    <a:lnTo>
                      <a:pt x="1019" y="4785"/>
                    </a:lnTo>
                    <a:lnTo>
                      <a:pt x="1074" y="4781"/>
                    </a:lnTo>
                    <a:lnTo>
                      <a:pt x="1127" y="4779"/>
                    </a:lnTo>
                    <a:lnTo>
                      <a:pt x="1176" y="4775"/>
                    </a:lnTo>
                    <a:lnTo>
                      <a:pt x="1225" y="4775"/>
                    </a:lnTo>
                    <a:lnTo>
                      <a:pt x="1269" y="4775"/>
                    </a:lnTo>
                    <a:lnTo>
                      <a:pt x="1368" y="4630"/>
                    </a:lnTo>
                    <a:lnTo>
                      <a:pt x="1461" y="4487"/>
                    </a:lnTo>
                    <a:lnTo>
                      <a:pt x="1547" y="4342"/>
                    </a:lnTo>
                    <a:lnTo>
                      <a:pt x="1625" y="4200"/>
                    </a:lnTo>
                    <a:lnTo>
                      <a:pt x="1699" y="4061"/>
                    </a:lnTo>
                    <a:lnTo>
                      <a:pt x="1768" y="3922"/>
                    </a:lnTo>
                    <a:lnTo>
                      <a:pt x="1829" y="3782"/>
                    </a:lnTo>
                    <a:lnTo>
                      <a:pt x="1888" y="3650"/>
                    </a:lnTo>
                    <a:lnTo>
                      <a:pt x="1944" y="3516"/>
                    </a:lnTo>
                    <a:lnTo>
                      <a:pt x="2000" y="3385"/>
                    </a:lnTo>
                    <a:lnTo>
                      <a:pt x="2052" y="3262"/>
                    </a:lnTo>
                    <a:lnTo>
                      <a:pt x="2102" y="3138"/>
                    </a:lnTo>
                    <a:lnTo>
                      <a:pt x="2154" y="3018"/>
                    </a:lnTo>
                    <a:lnTo>
                      <a:pt x="2204" y="2903"/>
                    </a:lnTo>
                    <a:lnTo>
                      <a:pt x="2256" y="2791"/>
                    </a:lnTo>
                    <a:lnTo>
                      <a:pt x="2309" y="2687"/>
                    </a:lnTo>
                    <a:lnTo>
                      <a:pt x="2343" y="2622"/>
                    </a:lnTo>
                    <a:lnTo>
                      <a:pt x="2378" y="2554"/>
                    </a:lnTo>
                    <a:lnTo>
                      <a:pt x="2408" y="2476"/>
                    </a:lnTo>
                    <a:lnTo>
                      <a:pt x="2439" y="2399"/>
                    </a:lnTo>
                    <a:lnTo>
                      <a:pt x="2470" y="2321"/>
                    </a:lnTo>
                    <a:lnTo>
                      <a:pt x="2504" y="2244"/>
                    </a:lnTo>
                    <a:lnTo>
                      <a:pt x="2538" y="2176"/>
                    </a:lnTo>
                    <a:lnTo>
                      <a:pt x="2572" y="2111"/>
                    </a:lnTo>
                    <a:lnTo>
                      <a:pt x="2544" y="2107"/>
                    </a:lnTo>
                    <a:lnTo>
                      <a:pt x="2510" y="2101"/>
                    </a:lnTo>
                    <a:lnTo>
                      <a:pt x="2476" y="2093"/>
                    </a:lnTo>
                    <a:lnTo>
                      <a:pt x="2439" y="2080"/>
                    </a:lnTo>
                    <a:lnTo>
                      <a:pt x="2396" y="2068"/>
                    </a:lnTo>
                    <a:lnTo>
                      <a:pt x="2355" y="2052"/>
                    </a:lnTo>
                    <a:lnTo>
                      <a:pt x="2309" y="2036"/>
                    </a:lnTo>
                    <a:lnTo>
                      <a:pt x="2266" y="2021"/>
                    </a:lnTo>
                    <a:lnTo>
                      <a:pt x="2223" y="2005"/>
                    </a:lnTo>
                    <a:lnTo>
                      <a:pt x="2176" y="1993"/>
                    </a:lnTo>
                    <a:lnTo>
                      <a:pt x="2133" y="1984"/>
                    </a:lnTo>
                    <a:lnTo>
                      <a:pt x="2092" y="1978"/>
                    </a:lnTo>
                    <a:lnTo>
                      <a:pt x="2052" y="1972"/>
                    </a:lnTo>
                    <a:lnTo>
                      <a:pt x="2015" y="1972"/>
                    </a:lnTo>
                    <a:lnTo>
                      <a:pt x="1980" y="1978"/>
                    </a:lnTo>
                    <a:lnTo>
                      <a:pt x="1950" y="1990"/>
                    </a:lnTo>
                    <a:lnTo>
                      <a:pt x="1968" y="1962"/>
                    </a:lnTo>
                    <a:lnTo>
                      <a:pt x="1996" y="1940"/>
                    </a:lnTo>
                    <a:lnTo>
                      <a:pt x="2027" y="1922"/>
                    </a:lnTo>
                    <a:lnTo>
                      <a:pt x="2068" y="1909"/>
                    </a:lnTo>
                    <a:lnTo>
                      <a:pt x="2111" y="1901"/>
                    </a:lnTo>
                    <a:lnTo>
                      <a:pt x="2157" y="1895"/>
                    </a:lnTo>
                    <a:lnTo>
                      <a:pt x="2207" y="1891"/>
                    </a:lnTo>
                    <a:lnTo>
                      <a:pt x="2260" y="1888"/>
                    </a:lnTo>
                    <a:lnTo>
                      <a:pt x="2315" y="1885"/>
                    </a:lnTo>
                    <a:lnTo>
                      <a:pt x="2370" y="1885"/>
                    </a:lnTo>
                    <a:lnTo>
                      <a:pt x="2429" y="1882"/>
                    </a:lnTo>
                    <a:lnTo>
                      <a:pt x="2488" y="1879"/>
                    </a:lnTo>
                    <a:lnTo>
                      <a:pt x="2544" y="1872"/>
                    </a:lnTo>
                    <a:lnTo>
                      <a:pt x="2600" y="1864"/>
                    </a:lnTo>
                    <a:lnTo>
                      <a:pt x="2656" y="1850"/>
                    </a:lnTo>
                    <a:lnTo>
                      <a:pt x="2708" y="1836"/>
                    </a:lnTo>
                    <a:lnTo>
                      <a:pt x="2739" y="1770"/>
                    </a:lnTo>
                    <a:lnTo>
                      <a:pt x="2764" y="1703"/>
                    </a:lnTo>
                    <a:lnTo>
                      <a:pt x="2786" y="1631"/>
                    </a:lnTo>
                    <a:lnTo>
                      <a:pt x="2807" y="1556"/>
                    </a:lnTo>
                    <a:lnTo>
                      <a:pt x="2829" y="1479"/>
                    </a:lnTo>
                    <a:lnTo>
                      <a:pt x="2851" y="1393"/>
                    </a:lnTo>
                    <a:lnTo>
                      <a:pt x="2878" y="1299"/>
                    </a:lnTo>
                    <a:lnTo>
                      <a:pt x="2909" y="1201"/>
                    </a:lnTo>
                    <a:lnTo>
                      <a:pt x="2876" y="1201"/>
                    </a:lnTo>
                    <a:lnTo>
                      <a:pt x="2841" y="1201"/>
                    </a:lnTo>
                    <a:lnTo>
                      <a:pt x="2804" y="1201"/>
                    </a:lnTo>
                    <a:lnTo>
                      <a:pt x="2767" y="1201"/>
                    </a:lnTo>
                    <a:lnTo>
                      <a:pt x="2729" y="1201"/>
                    </a:lnTo>
                    <a:lnTo>
                      <a:pt x="2690" y="1201"/>
                    </a:lnTo>
                    <a:lnTo>
                      <a:pt x="2649" y="1201"/>
                    </a:lnTo>
                    <a:lnTo>
                      <a:pt x="2612" y="1201"/>
                    </a:lnTo>
                    <a:lnTo>
                      <a:pt x="2572" y="1205"/>
                    </a:lnTo>
                    <a:lnTo>
                      <a:pt x="2531" y="1205"/>
                    </a:lnTo>
                    <a:lnTo>
                      <a:pt x="2494" y="1207"/>
                    </a:lnTo>
                    <a:lnTo>
                      <a:pt x="2454" y="1207"/>
                    </a:lnTo>
                    <a:lnTo>
                      <a:pt x="2421" y="1211"/>
                    </a:lnTo>
                    <a:lnTo>
                      <a:pt x="2386" y="1213"/>
                    </a:lnTo>
                    <a:lnTo>
                      <a:pt x="2352" y="1217"/>
                    </a:lnTo>
                    <a:lnTo>
                      <a:pt x="2321" y="1219"/>
                    </a:lnTo>
                    <a:lnTo>
                      <a:pt x="2355" y="1195"/>
                    </a:lnTo>
                    <a:lnTo>
                      <a:pt x="2392" y="1173"/>
                    </a:lnTo>
                    <a:lnTo>
                      <a:pt x="2429" y="1154"/>
                    </a:lnTo>
                    <a:lnTo>
                      <a:pt x="2470" y="1136"/>
                    </a:lnTo>
                    <a:lnTo>
                      <a:pt x="2510" y="1121"/>
                    </a:lnTo>
                    <a:lnTo>
                      <a:pt x="2550" y="1109"/>
                    </a:lnTo>
                    <a:lnTo>
                      <a:pt x="2594" y="1095"/>
                    </a:lnTo>
                    <a:lnTo>
                      <a:pt x="2637" y="1083"/>
                    </a:lnTo>
                    <a:lnTo>
                      <a:pt x="2680" y="1074"/>
                    </a:lnTo>
                    <a:lnTo>
                      <a:pt x="2723" y="1064"/>
                    </a:lnTo>
                    <a:lnTo>
                      <a:pt x="2764" y="1056"/>
                    </a:lnTo>
                    <a:lnTo>
                      <a:pt x="2807" y="1046"/>
                    </a:lnTo>
                    <a:lnTo>
                      <a:pt x="2847" y="1037"/>
                    </a:lnTo>
                    <a:lnTo>
                      <a:pt x="2888" y="1028"/>
                    </a:lnTo>
                    <a:lnTo>
                      <a:pt x="2925" y="1015"/>
                    </a:lnTo>
                    <a:lnTo>
                      <a:pt x="2962" y="1005"/>
                    </a:lnTo>
                    <a:lnTo>
                      <a:pt x="2984" y="842"/>
                    </a:lnTo>
                    <a:lnTo>
                      <a:pt x="2999" y="603"/>
                    </a:lnTo>
                    <a:lnTo>
                      <a:pt x="3002" y="313"/>
                    </a:lnTo>
                    <a:lnTo>
                      <a:pt x="2978" y="0"/>
                    </a:lnTo>
                    <a:close/>
                  </a:path>
                </a:pathLst>
              </a:custGeom>
              <a:solidFill>
                <a:srgbClr val="FFFFFF">
                  <a:alpha val="50195"/>
                </a:srgbClr>
              </a:solidFill>
              <a:ln w="11113">
                <a:solidFill>
                  <a:srgbClr val="000000"/>
                </a:solidFill>
                <a:prstDash val="solid"/>
                <a:round/>
                <a:headEnd/>
                <a:tailEnd/>
              </a:ln>
            </p:spPr>
            <p:txBody>
              <a:bodyPr lIns="16" tIns="8" rIns="16" bIns="8">
                <a:spAutoFit/>
              </a:bodyPr>
              <a:lstStyle/>
              <a:p>
                <a:endParaRPr lang="ar-SA"/>
              </a:p>
            </p:txBody>
          </p:sp>
          <p:sp>
            <p:nvSpPr>
              <p:cNvPr id="5134" name="Freeform 16"/>
              <p:cNvSpPr>
                <a:spLocks/>
              </p:cNvSpPr>
              <p:nvPr/>
            </p:nvSpPr>
            <p:spPr bwMode="auto">
              <a:xfrm>
                <a:off x="4028" y="3883"/>
                <a:ext cx="207" cy="429"/>
              </a:xfrm>
              <a:custGeom>
                <a:avLst/>
                <a:gdLst>
                  <a:gd name="T0" fmla="*/ 375 w 623"/>
                  <a:gd name="T1" fmla="*/ 33 h 1288"/>
                  <a:gd name="T2" fmla="*/ 396 w 623"/>
                  <a:gd name="T3" fmla="*/ 55 h 1288"/>
                  <a:gd name="T4" fmla="*/ 418 w 623"/>
                  <a:gd name="T5" fmla="*/ 71 h 1288"/>
                  <a:gd name="T6" fmla="*/ 439 w 623"/>
                  <a:gd name="T7" fmla="*/ 86 h 1288"/>
                  <a:gd name="T8" fmla="*/ 465 w 623"/>
                  <a:gd name="T9" fmla="*/ 92 h 1288"/>
                  <a:gd name="T10" fmla="*/ 496 w 623"/>
                  <a:gd name="T11" fmla="*/ 90 h 1288"/>
                  <a:gd name="T12" fmla="*/ 530 w 623"/>
                  <a:gd name="T13" fmla="*/ 74 h 1288"/>
                  <a:gd name="T14" fmla="*/ 570 w 623"/>
                  <a:gd name="T15" fmla="*/ 47 h 1288"/>
                  <a:gd name="T16" fmla="*/ 616 w 623"/>
                  <a:gd name="T17" fmla="*/ 0 h 1288"/>
                  <a:gd name="T18" fmla="*/ 623 w 623"/>
                  <a:gd name="T19" fmla="*/ 9 h 1288"/>
                  <a:gd name="T20" fmla="*/ 623 w 623"/>
                  <a:gd name="T21" fmla="*/ 27 h 1288"/>
                  <a:gd name="T22" fmla="*/ 620 w 623"/>
                  <a:gd name="T23" fmla="*/ 59 h 1288"/>
                  <a:gd name="T24" fmla="*/ 610 w 623"/>
                  <a:gd name="T25" fmla="*/ 96 h 1288"/>
                  <a:gd name="T26" fmla="*/ 598 w 623"/>
                  <a:gd name="T27" fmla="*/ 145 h 1288"/>
                  <a:gd name="T28" fmla="*/ 582 w 623"/>
                  <a:gd name="T29" fmla="*/ 198 h 1288"/>
                  <a:gd name="T30" fmla="*/ 564 w 623"/>
                  <a:gd name="T31" fmla="*/ 257 h 1288"/>
                  <a:gd name="T32" fmla="*/ 545 w 623"/>
                  <a:gd name="T33" fmla="*/ 321 h 1288"/>
                  <a:gd name="T34" fmla="*/ 527 w 623"/>
                  <a:gd name="T35" fmla="*/ 362 h 1288"/>
                  <a:gd name="T36" fmla="*/ 486 w 623"/>
                  <a:gd name="T37" fmla="*/ 417 h 1288"/>
                  <a:gd name="T38" fmla="*/ 433 w 623"/>
                  <a:gd name="T39" fmla="*/ 486 h 1288"/>
                  <a:gd name="T40" fmla="*/ 372 w 623"/>
                  <a:gd name="T41" fmla="*/ 560 h 1288"/>
                  <a:gd name="T42" fmla="*/ 307 w 623"/>
                  <a:gd name="T43" fmla="*/ 637 h 1288"/>
                  <a:gd name="T44" fmla="*/ 241 w 623"/>
                  <a:gd name="T45" fmla="*/ 715 h 1288"/>
                  <a:gd name="T46" fmla="*/ 183 w 623"/>
                  <a:gd name="T47" fmla="*/ 790 h 1288"/>
                  <a:gd name="T48" fmla="*/ 133 w 623"/>
                  <a:gd name="T49" fmla="*/ 851 h 1288"/>
                  <a:gd name="T50" fmla="*/ 87 w 623"/>
                  <a:gd name="T51" fmla="*/ 947 h 1288"/>
                  <a:gd name="T52" fmla="*/ 78 w 623"/>
                  <a:gd name="T53" fmla="*/ 1024 h 1288"/>
                  <a:gd name="T54" fmla="*/ 94 w 623"/>
                  <a:gd name="T55" fmla="*/ 1080 h 1288"/>
                  <a:gd name="T56" fmla="*/ 118 w 623"/>
                  <a:gd name="T57" fmla="*/ 1127 h 1288"/>
                  <a:gd name="T58" fmla="*/ 143 w 623"/>
                  <a:gd name="T59" fmla="*/ 1164 h 1288"/>
                  <a:gd name="T60" fmla="*/ 159 w 623"/>
                  <a:gd name="T61" fmla="*/ 1200 h 1288"/>
                  <a:gd name="T62" fmla="*/ 149 w 623"/>
                  <a:gd name="T63" fmla="*/ 1237 h 1288"/>
                  <a:gd name="T64" fmla="*/ 102 w 623"/>
                  <a:gd name="T65" fmla="*/ 1284 h 1288"/>
                  <a:gd name="T66" fmla="*/ 72 w 623"/>
                  <a:gd name="T67" fmla="*/ 1288 h 1288"/>
                  <a:gd name="T68" fmla="*/ 47 w 623"/>
                  <a:gd name="T69" fmla="*/ 1288 h 1288"/>
                  <a:gd name="T70" fmla="*/ 28 w 623"/>
                  <a:gd name="T71" fmla="*/ 1278 h 1288"/>
                  <a:gd name="T72" fmla="*/ 16 w 623"/>
                  <a:gd name="T73" fmla="*/ 1268 h 1288"/>
                  <a:gd name="T74" fmla="*/ 6 w 623"/>
                  <a:gd name="T75" fmla="*/ 1253 h 1288"/>
                  <a:gd name="T76" fmla="*/ 0 w 623"/>
                  <a:gd name="T77" fmla="*/ 1237 h 1288"/>
                  <a:gd name="T78" fmla="*/ 0 w 623"/>
                  <a:gd name="T79" fmla="*/ 1223 h 1288"/>
                  <a:gd name="T80" fmla="*/ 0 w 623"/>
                  <a:gd name="T81" fmla="*/ 1204 h 1288"/>
                  <a:gd name="T82" fmla="*/ 10 w 623"/>
                  <a:gd name="T83" fmla="*/ 1135 h 1288"/>
                  <a:gd name="T84" fmla="*/ 22 w 623"/>
                  <a:gd name="T85" fmla="*/ 1076 h 1288"/>
                  <a:gd name="T86" fmla="*/ 43 w 623"/>
                  <a:gd name="T87" fmla="*/ 994 h 1288"/>
                  <a:gd name="T88" fmla="*/ 81 w 623"/>
                  <a:gd name="T89" fmla="*/ 847 h 1288"/>
                  <a:gd name="T90" fmla="*/ 115 w 623"/>
                  <a:gd name="T91" fmla="*/ 737 h 1288"/>
                  <a:gd name="T92" fmla="*/ 159 w 623"/>
                  <a:gd name="T93" fmla="*/ 606 h 1288"/>
                  <a:gd name="T94" fmla="*/ 202 w 623"/>
                  <a:gd name="T95" fmla="*/ 470 h 1288"/>
                  <a:gd name="T96" fmla="*/ 249 w 623"/>
                  <a:gd name="T97" fmla="*/ 333 h 1288"/>
                  <a:gd name="T98" fmla="*/ 292 w 623"/>
                  <a:gd name="T99" fmla="*/ 210 h 1288"/>
                  <a:gd name="T100" fmla="*/ 329 w 623"/>
                  <a:gd name="T101" fmla="*/ 111 h 1288"/>
                  <a:gd name="T102" fmla="*/ 357 w 623"/>
                  <a:gd name="T103" fmla="*/ 49 h 1288"/>
                  <a:gd name="T104" fmla="*/ 375 w 623"/>
                  <a:gd name="T105" fmla="*/ 33 h 128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623"/>
                  <a:gd name="T160" fmla="*/ 0 h 1288"/>
                  <a:gd name="T161" fmla="*/ 623 w 623"/>
                  <a:gd name="T162" fmla="*/ 1288 h 1288"/>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623" h="1288">
                    <a:moveTo>
                      <a:pt x="375" y="33"/>
                    </a:moveTo>
                    <a:lnTo>
                      <a:pt x="396" y="55"/>
                    </a:lnTo>
                    <a:lnTo>
                      <a:pt x="418" y="71"/>
                    </a:lnTo>
                    <a:lnTo>
                      <a:pt x="439" y="86"/>
                    </a:lnTo>
                    <a:lnTo>
                      <a:pt x="465" y="92"/>
                    </a:lnTo>
                    <a:lnTo>
                      <a:pt x="496" y="90"/>
                    </a:lnTo>
                    <a:lnTo>
                      <a:pt x="530" y="74"/>
                    </a:lnTo>
                    <a:lnTo>
                      <a:pt x="570" y="47"/>
                    </a:lnTo>
                    <a:lnTo>
                      <a:pt x="616" y="0"/>
                    </a:lnTo>
                    <a:lnTo>
                      <a:pt x="623" y="9"/>
                    </a:lnTo>
                    <a:lnTo>
                      <a:pt x="623" y="27"/>
                    </a:lnTo>
                    <a:lnTo>
                      <a:pt x="620" y="59"/>
                    </a:lnTo>
                    <a:lnTo>
                      <a:pt x="610" y="96"/>
                    </a:lnTo>
                    <a:lnTo>
                      <a:pt x="598" y="145"/>
                    </a:lnTo>
                    <a:lnTo>
                      <a:pt x="582" y="198"/>
                    </a:lnTo>
                    <a:lnTo>
                      <a:pt x="564" y="257"/>
                    </a:lnTo>
                    <a:lnTo>
                      <a:pt x="545" y="321"/>
                    </a:lnTo>
                    <a:lnTo>
                      <a:pt x="527" y="362"/>
                    </a:lnTo>
                    <a:lnTo>
                      <a:pt x="486" y="417"/>
                    </a:lnTo>
                    <a:lnTo>
                      <a:pt x="433" y="486"/>
                    </a:lnTo>
                    <a:lnTo>
                      <a:pt x="372" y="560"/>
                    </a:lnTo>
                    <a:lnTo>
                      <a:pt x="307" y="637"/>
                    </a:lnTo>
                    <a:lnTo>
                      <a:pt x="241" y="715"/>
                    </a:lnTo>
                    <a:lnTo>
                      <a:pt x="183" y="790"/>
                    </a:lnTo>
                    <a:lnTo>
                      <a:pt x="133" y="851"/>
                    </a:lnTo>
                    <a:lnTo>
                      <a:pt x="87" y="947"/>
                    </a:lnTo>
                    <a:lnTo>
                      <a:pt x="78" y="1024"/>
                    </a:lnTo>
                    <a:lnTo>
                      <a:pt x="94" y="1080"/>
                    </a:lnTo>
                    <a:lnTo>
                      <a:pt x="118" y="1127"/>
                    </a:lnTo>
                    <a:lnTo>
                      <a:pt x="143" y="1164"/>
                    </a:lnTo>
                    <a:lnTo>
                      <a:pt x="159" y="1200"/>
                    </a:lnTo>
                    <a:lnTo>
                      <a:pt x="149" y="1237"/>
                    </a:lnTo>
                    <a:lnTo>
                      <a:pt x="102" y="1284"/>
                    </a:lnTo>
                    <a:lnTo>
                      <a:pt x="72" y="1288"/>
                    </a:lnTo>
                    <a:lnTo>
                      <a:pt x="47" y="1288"/>
                    </a:lnTo>
                    <a:lnTo>
                      <a:pt x="28" y="1278"/>
                    </a:lnTo>
                    <a:lnTo>
                      <a:pt x="16" y="1268"/>
                    </a:lnTo>
                    <a:lnTo>
                      <a:pt x="6" y="1253"/>
                    </a:lnTo>
                    <a:lnTo>
                      <a:pt x="0" y="1237"/>
                    </a:lnTo>
                    <a:lnTo>
                      <a:pt x="0" y="1223"/>
                    </a:lnTo>
                    <a:lnTo>
                      <a:pt x="0" y="1204"/>
                    </a:lnTo>
                    <a:lnTo>
                      <a:pt x="10" y="1135"/>
                    </a:lnTo>
                    <a:lnTo>
                      <a:pt x="22" y="1076"/>
                    </a:lnTo>
                    <a:lnTo>
                      <a:pt x="43" y="994"/>
                    </a:lnTo>
                    <a:lnTo>
                      <a:pt x="81" y="847"/>
                    </a:lnTo>
                    <a:lnTo>
                      <a:pt x="115" y="737"/>
                    </a:lnTo>
                    <a:lnTo>
                      <a:pt x="159" y="606"/>
                    </a:lnTo>
                    <a:lnTo>
                      <a:pt x="202" y="470"/>
                    </a:lnTo>
                    <a:lnTo>
                      <a:pt x="249" y="333"/>
                    </a:lnTo>
                    <a:lnTo>
                      <a:pt x="292" y="210"/>
                    </a:lnTo>
                    <a:lnTo>
                      <a:pt x="329" y="111"/>
                    </a:lnTo>
                    <a:lnTo>
                      <a:pt x="357" y="49"/>
                    </a:lnTo>
                    <a:lnTo>
                      <a:pt x="375" y="33"/>
                    </a:lnTo>
                    <a:close/>
                  </a:path>
                </a:pathLst>
              </a:custGeom>
              <a:solidFill>
                <a:srgbClr val="000000">
                  <a:alpha val="50195"/>
                </a:srgbClr>
              </a:solidFill>
              <a:ln w="11113">
                <a:solidFill>
                  <a:srgbClr val="000000"/>
                </a:solidFill>
                <a:prstDash val="solid"/>
                <a:round/>
                <a:headEnd/>
                <a:tailEnd/>
              </a:ln>
            </p:spPr>
            <p:txBody>
              <a:bodyPr lIns="16" tIns="8" rIns="16" bIns="8">
                <a:spAutoFit/>
              </a:bodyPr>
              <a:lstStyle/>
              <a:p>
                <a:endParaRPr lang="ar-SA"/>
              </a:p>
            </p:txBody>
          </p:sp>
          <p:sp>
            <p:nvSpPr>
              <p:cNvPr id="5135" name="Freeform 17"/>
              <p:cNvSpPr>
                <a:spLocks/>
              </p:cNvSpPr>
              <p:nvPr/>
            </p:nvSpPr>
            <p:spPr bwMode="auto">
              <a:xfrm>
                <a:off x="4041" y="4259"/>
                <a:ext cx="8" cy="35"/>
              </a:xfrm>
              <a:custGeom>
                <a:avLst/>
                <a:gdLst>
                  <a:gd name="T0" fmla="*/ 10 w 24"/>
                  <a:gd name="T1" fmla="*/ 0 h 106"/>
                  <a:gd name="T2" fmla="*/ 2 w 24"/>
                  <a:gd name="T3" fmla="*/ 31 h 106"/>
                  <a:gd name="T4" fmla="*/ 0 w 24"/>
                  <a:gd name="T5" fmla="*/ 65 h 106"/>
                  <a:gd name="T6" fmla="*/ 0 w 24"/>
                  <a:gd name="T7" fmla="*/ 96 h 106"/>
                  <a:gd name="T8" fmla="*/ 12 w 24"/>
                  <a:gd name="T9" fmla="*/ 106 h 106"/>
                  <a:gd name="T10" fmla="*/ 24 w 24"/>
                  <a:gd name="T11" fmla="*/ 94 h 106"/>
                  <a:gd name="T12" fmla="*/ 24 w 24"/>
                  <a:gd name="T13" fmla="*/ 65 h 106"/>
                  <a:gd name="T14" fmla="*/ 18 w 24"/>
                  <a:gd name="T15" fmla="*/ 31 h 106"/>
                  <a:gd name="T16" fmla="*/ 10 w 24"/>
                  <a:gd name="T17" fmla="*/ 0 h 10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4"/>
                  <a:gd name="T28" fmla="*/ 0 h 106"/>
                  <a:gd name="T29" fmla="*/ 24 w 24"/>
                  <a:gd name="T30" fmla="*/ 106 h 10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4" h="106">
                    <a:moveTo>
                      <a:pt x="10" y="0"/>
                    </a:moveTo>
                    <a:lnTo>
                      <a:pt x="2" y="31"/>
                    </a:lnTo>
                    <a:lnTo>
                      <a:pt x="0" y="65"/>
                    </a:lnTo>
                    <a:lnTo>
                      <a:pt x="0" y="96"/>
                    </a:lnTo>
                    <a:lnTo>
                      <a:pt x="12" y="106"/>
                    </a:lnTo>
                    <a:lnTo>
                      <a:pt x="24" y="94"/>
                    </a:lnTo>
                    <a:lnTo>
                      <a:pt x="24" y="65"/>
                    </a:lnTo>
                    <a:lnTo>
                      <a:pt x="18" y="31"/>
                    </a:lnTo>
                    <a:lnTo>
                      <a:pt x="10" y="0"/>
                    </a:lnTo>
                    <a:close/>
                  </a:path>
                </a:pathLst>
              </a:custGeom>
              <a:solidFill>
                <a:srgbClr val="FFFFFF">
                  <a:alpha val="50195"/>
                </a:srgbClr>
              </a:solidFill>
              <a:ln w="9525">
                <a:noFill/>
                <a:round/>
                <a:headEnd/>
                <a:tailEnd/>
              </a:ln>
            </p:spPr>
            <p:txBody>
              <a:bodyPr lIns="16" tIns="8" rIns="16" bIns="8">
                <a:spAutoFit/>
              </a:bodyPr>
              <a:lstStyle/>
              <a:p>
                <a:endParaRPr lang="ar-SA"/>
              </a:p>
            </p:txBody>
          </p:sp>
        </p:grpSp>
      </p:grpSp>
      <p:sp>
        <p:nvSpPr>
          <p:cNvPr id="19" name="مربع نص 18"/>
          <p:cNvSpPr txBox="1"/>
          <p:nvPr/>
        </p:nvSpPr>
        <p:spPr>
          <a:xfrm>
            <a:off x="2512904" y="2769033"/>
            <a:ext cx="5357850" cy="1569660"/>
          </a:xfrm>
          <a:prstGeom prst="rect">
            <a:avLst/>
          </a:prstGeom>
          <a:blipFill>
            <a:blip r:embed="rId3"/>
            <a:tile tx="0" ty="0" sx="100000" sy="100000" flip="none" algn="tl"/>
          </a:blipFill>
          <a:scene3d>
            <a:camera prst="obliqueTopRight"/>
            <a:lightRig rig="threePt" dir="t"/>
          </a:scene3d>
          <a:sp3d>
            <a:bevelT prst="angle"/>
          </a:sp3d>
        </p:spPr>
        <p:txBody>
          <a:bodyPr wrap="square" rtlCol="1">
            <a:spAutoFit/>
          </a:bodyPr>
          <a:lstStyle/>
          <a:p>
            <a:r>
              <a:rPr lang="ar-SA" sz="3200" b="1" dirty="0">
                <a:solidFill>
                  <a:srgbClr val="FF0000"/>
                </a:solidFill>
              </a:rPr>
              <a:t>    </a:t>
            </a:r>
          </a:p>
          <a:p>
            <a:pPr algn="ctr"/>
            <a:r>
              <a:rPr lang="ar-EG" sz="3200" b="1" dirty="0">
                <a:solidFill>
                  <a:srgbClr val="FF0000"/>
                </a:solidFill>
              </a:rPr>
              <a:t>دليل الطالب إلي الجودة</a:t>
            </a:r>
            <a:endParaRPr lang="ar-SA" sz="3200" b="1" dirty="0">
              <a:solidFill>
                <a:srgbClr val="FF0000"/>
              </a:solidFill>
            </a:endParaRPr>
          </a:p>
          <a:p>
            <a:pPr algn="ctr"/>
            <a:endParaRPr lang="ar-SA" sz="3200" b="1" dirty="0">
              <a:solidFill>
                <a:srgbClr val="FF0000"/>
              </a:solidFill>
            </a:endParaRPr>
          </a:p>
        </p:txBody>
      </p:sp>
      <p:sp>
        <p:nvSpPr>
          <p:cNvPr id="21" name="مستطيل 20"/>
          <p:cNvSpPr/>
          <p:nvPr/>
        </p:nvSpPr>
        <p:spPr>
          <a:xfrm>
            <a:off x="3929058" y="1214422"/>
            <a:ext cx="4357718" cy="1354217"/>
          </a:xfrm>
          <a:prstGeom prst="rect">
            <a:avLst/>
          </a:prstGeom>
        </p:spPr>
        <p:txBody>
          <a:bodyPr wrap="square">
            <a:spAutoFit/>
          </a:bodyPr>
          <a:lstStyle/>
          <a:p>
            <a:pPr algn="ctr"/>
            <a:r>
              <a:rPr lang="ar-EG" sz="3200" b="1" cap="all" dirty="0">
                <a:ln w="9000" cmpd="sng">
                  <a:solidFill>
                    <a:schemeClr val="accent4">
                      <a:shade val="50000"/>
                      <a:satMod val="120000"/>
                    </a:schemeClr>
                  </a:solidFill>
                  <a:prstDash val="solid"/>
                </a:ln>
                <a:solidFill>
                  <a:srgbClr val="C00000"/>
                </a:solidFill>
                <a:effectLst>
                  <a:reflection blurRad="12700" stA="28000" endPos="45000" dist="1000" dir="5400000" sy="-100000" algn="bl" rotWithShape="0"/>
                </a:effectLst>
              </a:rPr>
              <a:t>المعهد العالي للدراسات النوعية وحدة ضمان الجودة </a:t>
            </a:r>
            <a:br>
              <a:rPr lang="ar-SA" sz="12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ar-SA" dirty="0"/>
          </a:p>
        </p:txBody>
      </p:sp>
      <p:pic>
        <p:nvPicPr>
          <p:cNvPr id="22" name="صورة 21" descr="images (5).jpg"/>
          <p:cNvPicPr>
            <a:picLocks noChangeAspect="1"/>
          </p:cNvPicPr>
          <p:nvPr/>
        </p:nvPicPr>
        <p:blipFill>
          <a:blip r:embed="rId4"/>
          <a:stretch>
            <a:fillRect/>
          </a:stretch>
        </p:blipFill>
        <p:spPr>
          <a:xfrm>
            <a:off x="707388" y="714052"/>
            <a:ext cx="3857652" cy="928694"/>
          </a:xfrm>
          <a:prstGeom prst="ellipse">
            <a:avLst/>
          </a:prstGeom>
          <a:ln>
            <a:noFill/>
          </a:ln>
          <a:effectLst>
            <a:softEdge rad="112500"/>
          </a:effectLst>
        </p:spPr>
      </p:pic>
      <p:sp>
        <p:nvSpPr>
          <p:cNvPr id="25" name="شريط إلى الأعلى 24"/>
          <p:cNvSpPr/>
          <p:nvPr/>
        </p:nvSpPr>
        <p:spPr>
          <a:xfrm>
            <a:off x="3500430" y="6286520"/>
            <a:ext cx="1857388" cy="428628"/>
          </a:xfrm>
          <a:prstGeom prst="ribbon2">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6" name="مربع نص 25"/>
          <p:cNvSpPr txBox="1"/>
          <p:nvPr/>
        </p:nvSpPr>
        <p:spPr>
          <a:xfrm>
            <a:off x="4286248" y="6286520"/>
            <a:ext cx="642942" cy="369332"/>
          </a:xfrm>
          <a:prstGeom prst="rect">
            <a:avLst/>
          </a:prstGeom>
          <a:noFill/>
        </p:spPr>
        <p:txBody>
          <a:bodyPr wrap="square" rtlCol="1">
            <a:spAutoFit/>
          </a:bodyPr>
          <a:lstStyle/>
          <a:p>
            <a:pPr algn="ct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3</a:t>
            </a:r>
          </a:p>
        </p:txBody>
      </p:sp>
      <p:sp>
        <p:nvSpPr>
          <p:cNvPr id="24" name="مربع نص 23"/>
          <p:cNvSpPr txBox="1"/>
          <p:nvPr/>
        </p:nvSpPr>
        <p:spPr>
          <a:xfrm>
            <a:off x="4143372" y="6286520"/>
            <a:ext cx="642942"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1">
            <a:spAutoFit/>
          </a:bodyPr>
          <a:lstStyle/>
          <a:p>
            <a:pPr algn="ctr"/>
            <a:r>
              <a:rPr lang="ar-SA" dirty="0">
                <a:solidFill>
                  <a:schemeClr val="accent1">
                    <a:lumMod val="75000"/>
                  </a:schemeClr>
                </a:solidFill>
              </a:rPr>
              <a:t>1</a:t>
            </a:r>
          </a:p>
        </p:txBody>
      </p:sp>
      <p:pic>
        <p:nvPicPr>
          <p:cNvPr id="23" name="Picture 22" descr="C:\Users\Qualiry Secretarial\Desktop\الجودة\logo.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7504" y="260648"/>
            <a:ext cx="1080120" cy="792088"/>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p14:dur="100" advClick="0" advTm="10000">
        <p:cut/>
        <p:sndAc>
          <p:stSnd>
            <p:snd r:embed="rId2" name="type.wav"/>
          </p:stSnd>
        </p:sndAc>
      </p:transition>
    </mc:Choice>
    <mc:Fallback xmlns="">
      <p:transition advClick="0" advTm="10000">
        <p:cut/>
        <p:sndAc>
          <p:stSnd>
            <p:snd r:embed="rId6" name="type.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19">
                                            <p:bg/>
                                          </p:spTgt>
                                        </p:tgtEl>
                                        <p:attrNameLst>
                                          <p:attrName>style.visibility</p:attrName>
                                        </p:attrNameLst>
                                      </p:cBhvr>
                                      <p:to>
                                        <p:strVal val="visible"/>
                                      </p:to>
                                    </p:set>
                                    <p:anim calcmode="lin" valueType="num">
                                      <p:cBhvr>
                                        <p:cTn id="12" dur="1000" fill="hold"/>
                                        <p:tgtEl>
                                          <p:spTgt spid="19">
                                            <p:bg/>
                                          </p:spTgt>
                                        </p:tgtEl>
                                        <p:attrNameLst>
                                          <p:attrName>ppt_w</p:attrName>
                                        </p:attrNameLst>
                                      </p:cBhvr>
                                      <p:tavLst>
                                        <p:tav tm="0">
                                          <p:val>
                                            <p:strVal val="#ppt_w*0.70"/>
                                          </p:val>
                                        </p:tav>
                                        <p:tav tm="100000">
                                          <p:val>
                                            <p:strVal val="#ppt_w"/>
                                          </p:val>
                                        </p:tav>
                                      </p:tavLst>
                                    </p:anim>
                                    <p:anim calcmode="lin" valueType="num">
                                      <p:cBhvr>
                                        <p:cTn id="13" dur="1000" fill="hold"/>
                                        <p:tgtEl>
                                          <p:spTgt spid="19">
                                            <p:bg/>
                                          </p:spTgt>
                                        </p:tgtEl>
                                        <p:attrNameLst>
                                          <p:attrName>ppt_h</p:attrName>
                                        </p:attrNameLst>
                                      </p:cBhvr>
                                      <p:tavLst>
                                        <p:tav tm="0">
                                          <p:val>
                                            <p:strVal val="#ppt_h"/>
                                          </p:val>
                                        </p:tav>
                                        <p:tav tm="100000">
                                          <p:val>
                                            <p:strVal val="#ppt_h"/>
                                          </p:val>
                                        </p:tav>
                                      </p:tavLst>
                                    </p:anim>
                                    <p:animEffect transition="in" filter="fade">
                                      <p:cBhvr>
                                        <p:cTn id="14" dur="1000"/>
                                        <p:tgtEl>
                                          <p:spTgt spid="19">
                                            <p:bg/>
                                          </p:spTgt>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19">
                                            <p:txEl>
                                              <p:pRg st="0" end="0"/>
                                            </p:txEl>
                                          </p:spTgt>
                                        </p:tgtEl>
                                        <p:attrNameLst>
                                          <p:attrName>style.visibility</p:attrName>
                                        </p:attrNameLst>
                                      </p:cBhvr>
                                      <p:to>
                                        <p:strVal val="visible"/>
                                      </p:to>
                                    </p:set>
                                    <p:anim calcmode="lin" valueType="num">
                                      <p:cBhvr>
                                        <p:cTn id="17" dur="1000" fill="hold"/>
                                        <p:tgtEl>
                                          <p:spTgt spid="19">
                                            <p:txEl>
                                              <p:pRg st="0" end="0"/>
                                            </p:txEl>
                                          </p:spTgt>
                                        </p:tgtEl>
                                        <p:attrNameLst>
                                          <p:attrName>ppt_w</p:attrName>
                                        </p:attrNameLst>
                                      </p:cBhvr>
                                      <p:tavLst>
                                        <p:tav tm="0">
                                          <p:val>
                                            <p:strVal val="#ppt_w*0.70"/>
                                          </p:val>
                                        </p:tav>
                                        <p:tav tm="100000">
                                          <p:val>
                                            <p:strVal val="#ppt_w"/>
                                          </p:val>
                                        </p:tav>
                                      </p:tavLst>
                                    </p:anim>
                                    <p:anim calcmode="lin" valueType="num">
                                      <p:cBhvr>
                                        <p:cTn id="18" dur="1000" fill="hold"/>
                                        <p:tgtEl>
                                          <p:spTgt spid="19">
                                            <p:txEl>
                                              <p:pRg st="0" end="0"/>
                                            </p:txEl>
                                          </p:spTgt>
                                        </p:tgtEl>
                                        <p:attrNameLst>
                                          <p:attrName>ppt_h</p:attrName>
                                        </p:attrNameLst>
                                      </p:cBhvr>
                                      <p:tavLst>
                                        <p:tav tm="0">
                                          <p:val>
                                            <p:strVal val="#ppt_h"/>
                                          </p:val>
                                        </p:tav>
                                        <p:tav tm="100000">
                                          <p:val>
                                            <p:strVal val="#ppt_h"/>
                                          </p:val>
                                        </p:tav>
                                      </p:tavLst>
                                    </p:anim>
                                    <p:animEffect transition="in" filter="fade">
                                      <p:cBhvr>
                                        <p:cTn id="19" dur="1000"/>
                                        <p:tgtEl>
                                          <p:spTgt spid="19">
                                            <p:txEl>
                                              <p:pRg st="0" end="0"/>
                                            </p:txEl>
                                          </p:spTgt>
                                        </p:tgtEl>
                                      </p:cBhvr>
                                    </p:animEffect>
                                  </p:childTnLst>
                                </p:cTn>
                              </p:par>
                              <p:par>
                                <p:cTn id="20" presetID="55" presetClass="entr" presetSubtype="0" fill="hold" grpId="0" nodeType="withEffect">
                                  <p:stCondLst>
                                    <p:cond delay="0"/>
                                  </p:stCondLst>
                                  <p:childTnLst>
                                    <p:set>
                                      <p:cBhvr>
                                        <p:cTn id="21" dur="1" fill="hold">
                                          <p:stCondLst>
                                            <p:cond delay="0"/>
                                          </p:stCondLst>
                                        </p:cTn>
                                        <p:tgtEl>
                                          <p:spTgt spid="19">
                                            <p:txEl>
                                              <p:pRg st="1" end="1"/>
                                            </p:txEl>
                                          </p:spTgt>
                                        </p:tgtEl>
                                        <p:attrNameLst>
                                          <p:attrName>style.visibility</p:attrName>
                                        </p:attrNameLst>
                                      </p:cBhvr>
                                      <p:to>
                                        <p:strVal val="visible"/>
                                      </p:to>
                                    </p:set>
                                    <p:anim calcmode="lin" valueType="num">
                                      <p:cBhvr>
                                        <p:cTn id="22" dur="1000" fill="hold"/>
                                        <p:tgtEl>
                                          <p:spTgt spid="19">
                                            <p:txEl>
                                              <p:pRg st="1" end="1"/>
                                            </p:txEl>
                                          </p:spTgt>
                                        </p:tgtEl>
                                        <p:attrNameLst>
                                          <p:attrName>ppt_w</p:attrName>
                                        </p:attrNameLst>
                                      </p:cBhvr>
                                      <p:tavLst>
                                        <p:tav tm="0">
                                          <p:val>
                                            <p:strVal val="#ppt_w*0.70"/>
                                          </p:val>
                                        </p:tav>
                                        <p:tav tm="100000">
                                          <p:val>
                                            <p:strVal val="#ppt_w"/>
                                          </p:val>
                                        </p:tav>
                                      </p:tavLst>
                                    </p:anim>
                                    <p:anim calcmode="lin" valueType="num">
                                      <p:cBhvr>
                                        <p:cTn id="23" dur="1000" fill="hold"/>
                                        <p:tgtEl>
                                          <p:spTgt spid="19">
                                            <p:txEl>
                                              <p:pRg st="1" end="1"/>
                                            </p:txEl>
                                          </p:spTgt>
                                        </p:tgtEl>
                                        <p:attrNameLst>
                                          <p:attrName>ppt_h</p:attrName>
                                        </p:attrNameLst>
                                      </p:cBhvr>
                                      <p:tavLst>
                                        <p:tav tm="0">
                                          <p:val>
                                            <p:strVal val="#ppt_h"/>
                                          </p:val>
                                        </p:tav>
                                        <p:tav tm="100000">
                                          <p:val>
                                            <p:strVal val="#ppt_h"/>
                                          </p:val>
                                        </p:tav>
                                      </p:tavLst>
                                    </p:anim>
                                    <p:animEffect transition="in" filter="fade">
                                      <p:cBhvr>
                                        <p:cTn id="24" dur="1000"/>
                                        <p:tgtEl>
                                          <p:spTgt spid="19">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1" presetClass="entr" presetSubtype="4" fill="hold" nodeType="clickEffect">
                                  <p:stCondLst>
                                    <p:cond delay="0"/>
                                  </p:stCondLst>
                                  <p:childTnLst>
                                    <p:set>
                                      <p:cBhvr>
                                        <p:cTn id="28" dur="1" fill="hold">
                                          <p:stCondLst>
                                            <p:cond delay="0"/>
                                          </p:stCondLst>
                                        </p:cTn>
                                        <p:tgtEl>
                                          <p:spTgt spid="22"/>
                                        </p:tgtEl>
                                        <p:attrNameLst>
                                          <p:attrName>style.visibility</p:attrName>
                                        </p:attrNameLst>
                                      </p:cBhvr>
                                      <p:to>
                                        <p:strVal val="visible"/>
                                      </p:to>
                                    </p:set>
                                    <p:animEffect transition="in" filter="wheel(4)">
                                      <p:cBhvr>
                                        <p:cTn id="29" dur="2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allAtOnce"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00298" y="928670"/>
            <a:ext cx="5534762" cy="5632311"/>
          </a:xfrm>
          <a:prstGeom prst="rect">
            <a:avLst/>
          </a:prstGeom>
        </p:spPr>
        <p:txBody>
          <a:bodyPr wrap="square">
            <a:spAutoFit/>
          </a:bodyPr>
          <a:lstStyle/>
          <a:p>
            <a:r>
              <a:rPr lang="ar-EG" b="1" dirty="0"/>
              <a:t>وتطبيق هذه النظم يضمن مردودا جيدا على العملية التعليمية، يتمثل فى:</a:t>
            </a:r>
          </a:p>
          <a:p>
            <a:endParaRPr lang="ar-EG" b="1" dirty="0"/>
          </a:p>
          <a:p>
            <a:pPr marL="285750" indent="-285750">
              <a:lnSpc>
                <a:spcPct val="150000"/>
              </a:lnSpc>
              <a:buFont typeface="Wingdings" panose="05000000000000000000" pitchFamily="2" charset="2"/>
              <a:buChar char="v"/>
            </a:pPr>
            <a:r>
              <a:rPr lang="ar-EG" dirty="0"/>
              <a:t>زيادة الكفاءة التعليمية ورفع مستوى الأداء لجميع أفراد المؤسسة. </a:t>
            </a:r>
          </a:p>
          <a:p>
            <a:pPr marL="285750" indent="-285750">
              <a:lnSpc>
                <a:spcPct val="150000"/>
              </a:lnSpc>
              <a:buFont typeface="Wingdings" panose="05000000000000000000" pitchFamily="2" charset="2"/>
              <a:buChar char="v"/>
            </a:pPr>
            <a:r>
              <a:rPr lang="ar-EG" dirty="0"/>
              <a:t>ارتقاء شامل متكامل بمستوى الطلاب. </a:t>
            </a:r>
          </a:p>
          <a:p>
            <a:pPr marL="285750" indent="-285750">
              <a:lnSpc>
                <a:spcPct val="150000"/>
              </a:lnSpc>
              <a:buFont typeface="Wingdings" panose="05000000000000000000" pitchFamily="2" charset="2"/>
              <a:buChar char="v"/>
            </a:pPr>
            <a:r>
              <a:rPr lang="ar-EG" dirty="0"/>
              <a:t>تنمية الوعي لدى الطلاب وأولياء أمورهم تجاه المؤسسة</a:t>
            </a:r>
          </a:p>
          <a:p>
            <a:pPr marL="285750" indent="-285750">
              <a:lnSpc>
                <a:spcPct val="150000"/>
              </a:lnSpc>
              <a:buFont typeface="Wingdings" panose="05000000000000000000" pitchFamily="2" charset="2"/>
              <a:buChar char="v"/>
            </a:pPr>
            <a:r>
              <a:rPr lang="ar-EG" dirty="0"/>
              <a:t>ضبط وتطوير النظام الإداري ووضوح الأدوار وتحديد المسئوليات. </a:t>
            </a:r>
          </a:p>
          <a:p>
            <a:pPr marL="285750" indent="-285750">
              <a:lnSpc>
                <a:spcPct val="150000"/>
              </a:lnSpc>
              <a:buFont typeface="Wingdings" panose="05000000000000000000" pitchFamily="2" charset="2"/>
              <a:buChar char="v"/>
            </a:pPr>
            <a:r>
              <a:rPr lang="ar-EG" dirty="0"/>
              <a:t>الوفاء بمتطلبات الطلاب وأولياء أمورهم والمجتمع. </a:t>
            </a:r>
          </a:p>
          <a:p>
            <a:pPr marL="285750" indent="-285750">
              <a:lnSpc>
                <a:spcPct val="150000"/>
              </a:lnSpc>
              <a:buFont typeface="Wingdings" panose="05000000000000000000" pitchFamily="2" charset="2"/>
              <a:buChar char="v"/>
            </a:pPr>
            <a:r>
              <a:rPr lang="ar-EG" dirty="0"/>
              <a:t>متابعة رضا الطلاب وأولياء أمورهم والمجتمع المحلى وسوق العمل عن الخدمات التعليمية.</a:t>
            </a:r>
          </a:p>
          <a:p>
            <a:pPr marL="285750" indent="-285750">
              <a:lnSpc>
                <a:spcPct val="150000"/>
              </a:lnSpc>
              <a:buFont typeface="Wingdings" panose="05000000000000000000" pitchFamily="2" charset="2"/>
              <a:buChar char="v"/>
            </a:pPr>
            <a:r>
              <a:rPr lang="ar-EG" dirty="0"/>
              <a:t>الترابط والتكامل بين جميع أفراد المؤسسة، والعمل بروح الفريق، بما يوفر جواً من التفاهم</a:t>
            </a:r>
          </a:p>
          <a:p>
            <a:pPr marL="285750" indent="-285750">
              <a:lnSpc>
                <a:spcPct val="150000"/>
              </a:lnSpc>
              <a:buFont typeface="Wingdings" panose="05000000000000000000" pitchFamily="2" charset="2"/>
              <a:buChar char="v"/>
            </a:pPr>
            <a:r>
              <a:rPr lang="ar-EG" dirty="0"/>
              <a:t>نيل الإحترام والتقدير المحلي والإعتراف العالمي. </a:t>
            </a:r>
          </a:p>
          <a:p>
            <a:pPr marL="285750" indent="-285750">
              <a:lnSpc>
                <a:spcPct val="150000"/>
              </a:lnSpc>
              <a:buFont typeface="Wingdings" panose="05000000000000000000" pitchFamily="2" charset="2"/>
              <a:buChar char="v"/>
            </a:pPr>
            <a:r>
              <a:rPr lang="ar-EG" dirty="0"/>
              <a:t>تحليل المؤسسة للمشكلات التى تقابلها بالطرق العلمية الصحيحة، والتعامل معها من خلال الإجراءات التصحيحية والوقائية</a:t>
            </a:r>
            <a:endParaRPr lang="en-US" sz="4000" b="1" dirty="0">
              <a:solidFill>
                <a:srgbClr val="FF0000"/>
              </a:solidFill>
            </a:endParaRPr>
          </a:p>
        </p:txBody>
      </p:sp>
      <p:sp>
        <p:nvSpPr>
          <p:cNvPr id="4" name="Rectangle 3"/>
          <p:cNvSpPr/>
          <p:nvPr/>
        </p:nvSpPr>
        <p:spPr>
          <a:xfrm>
            <a:off x="3059832" y="332656"/>
            <a:ext cx="4752528" cy="5960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dirty="0"/>
              <a:t>الفوائد العامه لتطبيق الجودة بالموسسات التعليمية </a:t>
            </a:r>
            <a:endParaRPr lang="en-US" dirty="0"/>
          </a:p>
        </p:txBody>
      </p:sp>
      <p:sp>
        <p:nvSpPr>
          <p:cNvPr id="5" name="شريط إلى الأعلى 28"/>
          <p:cNvSpPr/>
          <p:nvPr/>
        </p:nvSpPr>
        <p:spPr>
          <a:xfrm>
            <a:off x="1216973" y="6322001"/>
            <a:ext cx="1857388" cy="333820"/>
          </a:xfrm>
          <a:prstGeom prst="ribbon2">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6" name="مربع نص 25"/>
          <p:cNvSpPr txBox="1"/>
          <p:nvPr/>
        </p:nvSpPr>
        <p:spPr>
          <a:xfrm>
            <a:off x="1824196" y="6286489"/>
            <a:ext cx="642942"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1">
            <a:spAutoFit/>
          </a:bodyPr>
          <a:lstStyle/>
          <a:p>
            <a:pPr algn="ctr"/>
            <a:r>
              <a:rPr lang="ar-EG" dirty="0">
                <a:solidFill>
                  <a:schemeClr val="accent1">
                    <a:lumMod val="75000"/>
                  </a:schemeClr>
                </a:solidFill>
              </a:rPr>
              <a:t>10</a:t>
            </a:r>
            <a:endParaRPr lang="ar-SA" dirty="0">
              <a:solidFill>
                <a:schemeClr val="accent1">
                  <a:lumMod val="75000"/>
                </a:schemeClr>
              </a:solidFill>
            </a:endParaRPr>
          </a:p>
        </p:txBody>
      </p:sp>
      <p:pic>
        <p:nvPicPr>
          <p:cNvPr id="7" name="Picture 6" descr="C:\Users\Qualiry Secretarial\Desktop\الجودة\logo.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80120" cy="792088"/>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p14:dur="100" advClick="0" advTm="10000">
        <p:cut/>
        <p:sndAc>
          <p:stSnd>
            <p:snd r:embed="rId2" name="type.wav"/>
          </p:stSnd>
        </p:sndAc>
      </p:transition>
    </mc:Choice>
    <mc:Fallback xmlns="">
      <p:transition advClick="0" advTm="10000">
        <p:cut/>
        <p:sndAc>
          <p:stSnd>
            <p:snd r:embed="rId4" name="type.wav"/>
          </p:stSnd>
        </p:sndAc>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1142976" y="428604"/>
            <a:ext cx="7704137" cy="5472112"/>
            <a:chOff x="384" y="672"/>
            <a:chExt cx="4956" cy="2928"/>
          </a:xfrm>
        </p:grpSpPr>
        <p:grpSp>
          <p:nvGrpSpPr>
            <p:cNvPr id="3" name="Group 4"/>
            <p:cNvGrpSpPr>
              <a:grpSpLocks/>
            </p:cNvGrpSpPr>
            <p:nvPr/>
          </p:nvGrpSpPr>
          <p:grpSpPr bwMode="auto">
            <a:xfrm>
              <a:off x="384" y="672"/>
              <a:ext cx="4956" cy="2928"/>
              <a:chOff x="3888" y="1296"/>
              <a:chExt cx="1960" cy="1488"/>
            </a:xfrm>
          </p:grpSpPr>
          <p:sp>
            <p:nvSpPr>
              <p:cNvPr id="5136" name="Freeform 5"/>
              <p:cNvSpPr>
                <a:spLocks/>
              </p:cNvSpPr>
              <p:nvPr/>
            </p:nvSpPr>
            <p:spPr bwMode="auto">
              <a:xfrm flipH="1">
                <a:off x="3996" y="1296"/>
                <a:ext cx="1852" cy="1488"/>
              </a:xfrm>
              <a:custGeom>
                <a:avLst/>
                <a:gdLst>
                  <a:gd name="T0" fmla="*/ 1070 w 9260"/>
                  <a:gd name="T1" fmla="*/ 13065 h 13198"/>
                  <a:gd name="T2" fmla="*/ 828 w 9260"/>
                  <a:gd name="T3" fmla="*/ 12749 h 13198"/>
                  <a:gd name="T4" fmla="*/ 719 w 9260"/>
                  <a:gd name="T5" fmla="*/ 12380 h 13198"/>
                  <a:gd name="T6" fmla="*/ 675 w 9260"/>
                  <a:gd name="T7" fmla="*/ 11969 h 13198"/>
                  <a:gd name="T8" fmla="*/ 636 w 9260"/>
                  <a:gd name="T9" fmla="*/ 11716 h 13198"/>
                  <a:gd name="T10" fmla="*/ 571 w 9260"/>
                  <a:gd name="T11" fmla="*/ 11691 h 13198"/>
                  <a:gd name="T12" fmla="*/ 488 w 9260"/>
                  <a:gd name="T13" fmla="*/ 11443 h 13198"/>
                  <a:gd name="T14" fmla="*/ 366 w 9260"/>
                  <a:gd name="T15" fmla="*/ 10502 h 13198"/>
                  <a:gd name="T16" fmla="*/ 231 w 9260"/>
                  <a:gd name="T17" fmla="*/ 9316 h 13198"/>
                  <a:gd name="T18" fmla="*/ 124 w 9260"/>
                  <a:gd name="T19" fmla="*/ 8300 h 13198"/>
                  <a:gd name="T20" fmla="*/ 109 w 9260"/>
                  <a:gd name="T21" fmla="*/ 7233 h 13198"/>
                  <a:gd name="T22" fmla="*/ 191 w 9260"/>
                  <a:gd name="T23" fmla="*/ 5960 h 13198"/>
                  <a:gd name="T24" fmla="*/ 59 w 9260"/>
                  <a:gd name="T25" fmla="*/ 5052 h 13198"/>
                  <a:gd name="T26" fmla="*/ 75 w 9260"/>
                  <a:gd name="T27" fmla="*/ 4394 h 13198"/>
                  <a:gd name="T28" fmla="*/ 142 w 9260"/>
                  <a:gd name="T29" fmla="*/ 4015 h 13198"/>
                  <a:gd name="T30" fmla="*/ 246 w 9260"/>
                  <a:gd name="T31" fmla="*/ 3914 h 13198"/>
                  <a:gd name="T32" fmla="*/ 343 w 9260"/>
                  <a:gd name="T33" fmla="*/ 3859 h 13198"/>
                  <a:gd name="T34" fmla="*/ 483 w 9260"/>
                  <a:gd name="T35" fmla="*/ 3823 h 13198"/>
                  <a:gd name="T36" fmla="*/ 560 w 9260"/>
                  <a:gd name="T37" fmla="*/ 3735 h 13198"/>
                  <a:gd name="T38" fmla="*/ 433 w 9260"/>
                  <a:gd name="T39" fmla="*/ 3688 h 13198"/>
                  <a:gd name="T40" fmla="*/ 265 w 9260"/>
                  <a:gd name="T41" fmla="*/ 3665 h 13198"/>
                  <a:gd name="T42" fmla="*/ 98 w 9260"/>
                  <a:gd name="T43" fmla="*/ 3655 h 13198"/>
                  <a:gd name="T44" fmla="*/ 88 w 9260"/>
                  <a:gd name="T45" fmla="*/ 3408 h 13198"/>
                  <a:gd name="T46" fmla="*/ 254 w 9260"/>
                  <a:gd name="T47" fmla="*/ 2587 h 13198"/>
                  <a:gd name="T48" fmla="*/ 246 w 9260"/>
                  <a:gd name="T49" fmla="*/ 1911 h 13198"/>
                  <a:gd name="T50" fmla="*/ 223 w 9260"/>
                  <a:gd name="T51" fmla="*/ 1242 h 13198"/>
                  <a:gd name="T52" fmla="*/ 272 w 9260"/>
                  <a:gd name="T53" fmla="*/ 585 h 13198"/>
                  <a:gd name="T54" fmla="*/ 270 w 9260"/>
                  <a:gd name="T55" fmla="*/ 237 h 13198"/>
                  <a:gd name="T56" fmla="*/ 8294 w 9260"/>
                  <a:gd name="T57" fmla="*/ 0 h 13198"/>
                  <a:gd name="T58" fmla="*/ 8029 w 9260"/>
                  <a:gd name="T59" fmla="*/ 712 h 13198"/>
                  <a:gd name="T60" fmla="*/ 7886 w 9260"/>
                  <a:gd name="T61" fmla="*/ 1880 h 13198"/>
                  <a:gd name="T62" fmla="*/ 7827 w 9260"/>
                  <a:gd name="T63" fmla="*/ 3083 h 13198"/>
                  <a:gd name="T64" fmla="*/ 7809 w 9260"/>
                  <a:gd name="T65" fmla="*/ 3898 h 13198"/>
                  <a:gd name="T66" fmla="*/ 7705 w 9260"/>
                  <a:gd name="T67" fmla="*/ 3945 h 13198"/>
                  <a:gd name="T68" fmla="*/ 7564 w 9260"/>
                  <a:gd name="T69" fmla="*/ 3994 h 13198"/>
                  <a:gd name="T70" fmla="*/ 7491 w 9260"/>
                  <a:gd name="T71" fmla="*/ 4093 h 13198"/>
                  <a:gd name="T72" fmla="*/ 7419 w 9260"/>
                  <a:gd name="T73" fmla="*/ 4190 h 13198"/>
                  <a:gd name="T74" fmla="*/ 7544 w 9260"/>
                  <a:gd name="T75" fmla="*/ 4221 h 13198"/>
                  <a:gd name="T76" fmla="*/ 7681 w 9260"/>
                  <a:gd name="T77" fmla="*/ 4285 h 13198"/>
                  <a:gd name="T78" fmla="*/ 7809 w 9260"/>
                  <a:gd name="T79" fmla="*/ 4353 h 13198"/>
                  <a:gd name="T80" fmla="*/ 7904 w 9260"/>
                  <a:gd name="T81" fmla="*/ 4384 h 13198"/>
                  <a:gd name="T82" fmla="*/ 7904 w 9260"/>
                  <a:gd name="T83" fmla="*/ 4968 h 13198"/>
                  <a:gd name="T84" fmla="*/ 8011 w 9260"/>
                  <a:gd name="T85" fmla="*/ 6007 h 13198"/>
                  <a:gd name="T86" fmla="*/ 8082 w 9260"/>
                  <a:gd name="T87" fmla="*/ 7636 h 13198"/>
                  <a:gd name="T88" fmla="*/ 8172 w 9260"/>
                  <a:gd name="T89" fmla="*/ 9269 h 13198"/>
                  <a:gd name="T90" fmla="*/ 8340 w 9260"/>
                  <a:gd name="T91" fmla="*/ 10326 h 13198"/>
                  <a:gd name="T92" fmla="*/ 8507 w 9260"/>
                  <a:gd name="T93" fmla="*/ 10864 h 13198"/>
                  <a:gd name="T94" fmla="*/ 8611 w 9260"/>
                  <a:gd name="T95" fmla="*/ 11390 h 13198"/>
                  <a:gd name="T96" fmla="*/ 8728 w 9260"/>
                  <a:gd name="T97" fmla="*/ 11923 h 13198"/>
                  <a:gd name="T98" fmla="*/ 8923 w 9260"/>
                  <a:gd name="T99" fmla="*/ 12468 h 1319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9260"/>
                  <a:gd name="T151" fmla="*/ 0 h 13198"/>
                  <a:gd name="T152" fmla="*/ 9260 w 9260"/>
                  <a:gd name="T153" fmla="*/ 13198 h 1319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9260" h="13198">
                    <a:moveTo>
                      <a:pt x="9260" y="13198"/>
                    </a:moveTo>
                    <a:lnTo>
                      <a:pt x="1259" y="13198"/>
                    </a:lnTo>
                    <a:lnTo>
                      <a:pt x="1159" y="13133"/>
                    </a:lnTo>
                    <a:lnTo>
                      <a:pt x="1070" y="13065"/>
                    </a:lnTo>
                    <a:lnTo>
                      <a:pt x="994" y="12993"/>
                    </a:lnTo>
                    <a:lnTo>
                      <a:pt x="930" y="12915"/>
                    </a:lnTo>
                    <a:lnTo>
                      <a:pt x="872" y="12834"/>
                    </a:lnTo>
                    <a:lnTo>
                      <a:pt x="828" y="12749"/>
                    </a:lnTo>
                    <a:lnTo>
                      <a:pt x="792" y="12663"/>
                    </a:lnTo>
                    <a:lnTo>
                      <a:pt x="761" y="12572"/>
                    </a:lnTo>
                    <a:lnTo>
                      <a:pt x="737" y="12476"/>
                    </a:lnTo>
                    <a:lnTo>
                      <a:pt x="719" y="12380"/>
                    </a:lnTo>
                    <a:lnTo>
                      <a:pt x="703" y="12282"/>
                    </a:lnTo>
                    <a:lnTo>
                      <a:pt x="693" y="12180"/>
                    </a:lnTo>
                    <a:lnTo>
                      <a:pt x="683" y="12076"/>
                    </a:lnTo>
                    <a:lnTo>
                      <a:pt x="675" y="11969"/>
                    </a:lnTo>
                    <a:lnTo>
                      <a:pt x="667" y="11861"/>
                    </a:lnTo>
                    <a:lnTo>
                      <a:pt x="659" y="11752"/>
                    </a:lnTo>
                    <a:lnTo>
                      <a:pt x="649" y="11731"/>
                    </a:lnTo>
                    <a:lnTo>
                      <a:pt x="636" y="11716"/>
                    </a:lnTo>
                    <a:lnTo>
                      <a:pt x="623" y="11704"/>
                    </a:lnTo>
                    <a:lnTo>
                      <a:pt x="607" y="11696"/>
                    </a:lnTo>
                    <a:lnTo>
                      <a:pt x="589" y="11694"/>
                    </a:lnTo>
                    <a:lnTo>
                      <a:pt x="571" y="11691"/>
                    </a:lnTo>
                    <a:lnTo>
                      <a:pt x="550" y="11691"/>
                    </a:lnTo>
                    <a:lnTo>
                      <a:pt x="532" y="11689"/>
                    </a:lnTo>
                    <a:lnTo>
                      <a:pt x="511" y="11591"/>
                    </a:lnTo>
                    <a:lnTo>
                      <a:pt x="488" y="11443"/>
                    </a:lnTo>
                    <a:lnTo>
                      <a:pt x="459" y="11253"/>
                    </a:lnTo>
                    <a:lnTo>
                      <a:pt x="431" y="11030"/>
                    </a:lnTo>
                    <a:lnTo>
                      <a:pt x="397" y="10778"/>
                    </a:lnTo>
                    <a:lnTo>
                      <a:pt x="366" y="10502"/>
                    </a:lnTo>
                    <a:lnTo>
                      <a:pt x="329" y="10212"/>
                    </a:lnTo>
                    <a:lnTo>
                      <a:pt x="295" y="9913"/>
                    </a:lnTo>
                    <a:lnTo>
                      <a:pt x="262" y="9612"/>
                    </a:lnTo>
                    <a:lnTo>
                      <a:pt x="231" y="9316"/>
                    </a:lnTo>
                    <a:lnTo>
                      <a:pt x="199" y="9028"/>
                    </a:lnTo>
                    <a:lnTo>
                      <a:pt x="171" y="8760"/>
                    </a:lnTo>
                    <a:lnTo>
                      <a:pt x="145" y="8516"/>
                    </a:lnTo>
                    <a:lnTo>
                      <a:pt x="124" y="8300"/>
                    </a:lnTo>
                    <a:lnTo>
                      <a:pt x="109" y="8123"/>
                    </a:lnTo>
                    <a:lnTo>
                      <a:pt x="96" y="7988"/>
                    </a:lnTo>
                    <a:lnTo>
                      <a:pt x="91" y="7591"/>
                    </a:lnTo>
                    <a:lnTo>
                      <a:pt x="109" y="7233"/>
                    </a:lnTo>
                    <a:lnTo>
                      <a:pt x="137" y="6903"/>
                    </a:lnTo>
                    <a:lnTo>
                      <a:pt x="168" y="6588"/>
                    </a:lnTo>
                    <a:lnTo>
                      <a:pt x="189" y="6277"/>
                    </a:lnTo>
                    <a:lnTo>
                      <a:pt x="191" y="5960"/>
                    </a:lnTo>
                    <a:lnTo>
                      <a:pt x="163" y="5626"/>
                    </a:lnTo>
                    <a:lnTo>
                      <a:pt x="96" y="5262"/>
                    </a:lnTo>
                    <a:lnTo>
                      <a:pt x="73" y="5173"/>
                    </a:lnTo>
                    <a:lnTo>
                      <a:pt x="59" y="5052"/>
                    </a:lnTo>
                    <a:lnTo>
                      <a:pt x="56" y="4904"/>
                    </a:lnTo>
                    <a:lnTo>
                      <a:pt x="61" y="4737"/>
                    </a:lnTo>
                    <a:lnTo>
                      <a:pt x="67" y="4566"/>
                    </a:lnTo>
                    <a:lnTo>
                      <a:pt x="75" y="4394"/>
                    </a:lnTo>
                    <a:lnTo>
                      <a:pt x="78" y="4234"/>
                    </a:lnTo>
                    <a:lnTo>
                      <a:pt x="73" y="4093"/>
                    </a:lnTo>
                    <a:lnTo>
                      <a:pt x="109" y="4052"/>
                    </a:lnTo>
                    <a:lnTo>
                      <a:pt x="142" y="4015"/>
                    </a:lnTo>
                    <a:lnTo>
                      <a:pt x="171" y="3984"/>
                    </a:lnTo>
                    <a:lnTo>
                      <a:pt x="196" y="3958"/>
                    </a:lnTo>
                    <a:lnTo>
                      <a:pt x="223" y="3935"/>
                    </a:lnTo>
                    <a:lnTo>
                      <a:pt x="246" y="3914"/>
                    </a:lnTo>
                    <a:lnTo>
                      <a:pt x="267" y="3895"/>
                    </a:lnTo>
                    <a:lnTo>
                      <a:pt x="293" y="3882"/>
                    </a:lnTo>
                    <a:lnTo>
                      <a:pt x="316" y="3870"/>
                    </a:lnTo>
                    <a:lnTo>
                      <a:pt x="343" y="3859"/>
                    </a:lnTo>
                    <a:lnTo>
                      <a:pt x="371" y="3849"/>
                    </a:lnTo>
                    <a:lnTo>
                      <a:pt x="405" y="3841"/>
                    </a:lnTo>
                    <a:lnTo>
                      <a:pt x="441" y="3831"/>
                    </a:lnTo>
                    <a:lnTo>
                      <a:pt x="483" y="3823"/>
                    </a:lnTo>
                    <a:lnTo>
                      <a:pt x="530" y="3813"/>
                    </a:lnTo>
                    <a:lnTo>
                      <a:pt x="581" y="3803"/>
                    </a:lnTo>
                    <a:lnTo>
                      <a:pt x="581" y="3753"/>
                    </a:lnTo>
                    <a:lnTo>
                      <a:pt x="560" y="3735"/>
                    </a:lnTo>
                    <a:lnTo>
                      <a:pt x="535" y="3722"/>
                    </a:lnTo>
                    <a:lnTo>
                      <a:pt x="504" y="3709"/>
                    </a:lnTo>
                    <a:lnTo>
                      <a:pt x="469" y="3696"/>
                    </a:lnTo>
                    <a:lnTo>
                      <a:pt x="433" y="3688"/>
                    </a:lnTo>
                    <a:lnTo>
                      <a:pt x="394" y="3680"/>
                    </a:lnTo>
                    <a:lnTo>
                      <a:pt x="353" y="3673"/>
                    </a:lnTo>
                    <a:lnTo>
                      <a:pt x="308" y="3667"/>
                    </a:lnTo>
                    <a:lnTo>
                      <a:pt x="265" y="3665"/>
                    </a:lnTo>
                    <a:lnTo>
                      <a:pt x="223" y="3660"/>
                    </a:lnTo>
                    <a:lnTo>
                      <a:pt x="178" y="3657"/>
                    </a:lnTo>
                    <a:lnTo>
                      <a:pt x="137" y="3657"/>
                    </a:lnTo>
                    <a:lnTo>
                      <a:pt x="98" y="3655"/>
                    </a:lnTo>
                    <a:lnTo>
                      <a:pt x="61" y="3655"/>
                    </a:lnTo>
                    <a:lnTo>
                      <a:pt x="28" y="3655"/>
                    </a:lnTo>
                    <a:lnTo>
                      <a:pt x="0" y="3655"/>
                    </a:lnTo>
                    <a:lnTo>
                      <a:pt x="88" y="3408"/>
                    </a:lnTo>
                    <a:lnTo>
                      <a:pt x="155" y="3181"/>
                    </a:lnTo>
                    <a:lnTo>
                      <a:pt x="205" y="2969"/>
                    </a:lnTo>
                    <a:lnTo>
                      <a:pt x="236" y="2772"/>
                    </a:lnTo>
                    <a:lnTo>
                      <a:pt x="254" y="2587"/>
                    </a:lnTo>
                    <a:lnTo>
                      <a:pt x="262" y="2408"/>
                    </a:lnTo>
                    <a:lnTo>
                      <a:pt x="262" y="2239"/>
                    </a:lnTo>
                    <a:lnTo>
                      <a:pt x="254" y="2073"/>
                    </a:lnTo>
                    <a:lnTo>
                      <a:pt x="246" y="1911"/>
                    </a:lnTo>
                    <a:lnTo>
                      <a:pt x="234" y="1750"/>
                    </a:lnTo>
                    <a:lnTo>
                      <a:pt x="226" y="1584"/>
                    </a:lnTo>
                    <a:lnTo>
                      <a:pt x="221" y="1418"/>
                    </a:lnTo>
                    <a:lnTo>
                      <a:pt x="223" y="1242"/>
                    </a:lnTo>
                    <a:lnTo>
                      <a:pt x="236" y="1060"/>
                    </a:lnTo>
                    <a:lnTo>
                      <a:pt x="259" y="865"/>
                    </a:lnTo>
                    <a:lnTo>
                      <a:pt x="298" y="658"/>
                    </a:lnTo>
                    <a:lnTo>
                      <a:pt x="272" y="585"/>
                    </a:lnTo>
                    <a:lnTo>
                      <a:pt x="254" y="502"/>
                    </a:lnTo>
                    <a:lnTo>
                      <a:pt x="246" y="416"/>
                    </a:lnTo>
                    <a:lnTo>
                      <a:pt x="252" y="325"/>
                    </a:lnTo>
                    <a:lnTo>
                      <a:pt x="270" y="237"/>
                    </a:lnTo>
                    <a:lnTo>
                      <a:pt x="298" y="154"/>
                    </a:lnTo>
                    <a:lnTo>
                      <a:pt x="343" y="76"/>
                    </a:lnTo>
                    <a:lnTo>
                      <a:pt x="402" y="11"/>
                    </a:lnTo>
                    <a:lnTo>
                      <a:pt x="8294" y="0"/>
                    </a:lnTo>
                    <a:lnTo>
                      <a:pt x="8213" y="112"/>
                    </a:lnTo>
                    <a:lnTo>
                      <a:pt x="8143" y="273"/>
                    </a:lnTo>
                    <a:lnTo>
                      <a:pt x="8082" y="475"/>
                    </a:lnTo>
                    <a:lnTo>
                      <a:pt x="8029" y="712"/>
                    </a:lnTo>
                    <a:lnTo>
                      <a:pt x="7983" y="977"/>
                    </a:lnTo>
                    <a:lnTo>
                      <a:pt x="7943" y="1265"/>
                    </a:lnTo>
                    <a:lnTo>
                      <a:pt x="7912" y="1569"/>
                    </a:lnTo>
                    <a:lnTo>
                      <a:pt x="7886" y="1880"/>
                    </a:lnTo>
                    <a:lnTo>
                      <a:pt x="7865" y="2194"/>
                    </a:lnTo>
                    <a:lnTo>
                      <a:pt x="7850" y="2504"/>
                    </a:lnTo>
                    <a:lnTo>
                      <a:pt x="7837" y="2803"/>
                    </a:lnTo>
                    <a:lnTo>
                      <a:pt x="7827" y="3083"/>
                    </a:lnTo>
                    <a:lnTo>
                      <a:pt x="7822" y="3341"/>
                    </a:lnTo>
                    <a:lnTo>
                      <a:pt x="7816" y="3566"/>
                    </a:lnTo>
                    <a:lnTo>
                      <a:pt x="7811" y="3753"/>
                    </a:lnTo>
                    <a:lnTo>
                      <a:pt x="7809" y="3898"/>
                    </a:lnTo>
                    <a:lnTo>
                      <a:pt x="7787" y="3904"/>
                    </a:lnTo>
                    <a:lnTo>
                      <a:pt x="7764" y="3914"/>
                    </a:lnTo>
                    <a:lnTo>
                      <a:pt x="7736" y="3930"/>
                    </a:lnTo>
                    <a:lnTo>
                      <a:pt x="7705" y="3945"/>
                    </a:lnTo>
                    <a:lnTo>
                      <a:pt x="7670" y="3963"/>
                    </a:lnTo>
                    <a:lnTo>
                      <a:pt x="7637" y="3979"/>
                    </a:lnTo>
                    <a:lnTo>
                      <a:pt x="7600" y="3989"/>
                    </a:lnTo>
                    <a:lnTo>
                      <a:pt x="7564" y="3994"/>
                    </a:lnTo>
                    <a:lnTo>
                      <a:pt x="7559" y="4028"/>
                    </a:lnTo>
                    <a:lnTo>
                      <a:pt x="7541" y="4055"/>
                    </a:lnTo>
                    <a:lnTo>
                      <a:pt x="7517" y="4075"/>
                    </a:lnTo>
                    <a:lnTo>
                      <a:pt x="7491" y="4093"/>
                    </a:lnTo>
                    <a:lnTo>
                      <a:pt x="7465" y="4111"/>
                    </a:lnTo>
                    <a:lnTo>
                      <a:pt x="7442" y="4132"/>
                    </a:lnTo>
                    <a:lnTo>
                      <a:pt x="7424" y="4158"/>
                    </a:lnTo>
                    <a:lnTo>
                      <a:pt x="7419" y="4190"/>
                    </a:lnTo>
                    <a:lnTo>
                      <a:pt x="7447" y="4192"/>
                    </a:lnTo>
                    <a:lnTo>
                      <a:pt x="7478" y="4198"/>
                    </a:lnTo>
                    <a:lnTo>
                      <a:pt x="7509" y="4208"/>
                    </a:lnTo>
                    <a:lnTo>
                      <a:pt x="7544" y="4221"/>
                    </a:lnTo>
                    <a:lnTo>
                      <a:pt x="7577" y="4234"/>
                    </a:lnTo>
                    <a:lnTo>
                      <a:pt x="7611" y="4252"/>
                    </a:lnTo>
                    <a:lnTo>
                      <a:pt x="7644" y="4270"/>
                    </a:lnTo>
                    <a:lnTo>
                      <a:pt x="7681" y="4285"/>
                    </a:lnTo>
                    <a:lnTo>
                      <a:pt x="7715" y="4303"/>
                    </a:lnTo>
                    <a:lnTo>
                      <a:pt x="7746" y="4321"/>
                    </a:lnTo>
                    <a:lnTo>
                      <a:pt x="7779" y="4340"/>
                    </a:lnTo>
                    <a:lnTo>
                      <a:pt x="7809" y="4353"/>
                    </a:lnTo>
                    <a:lnTo>
                      <a:pt x="7837" y="4366"/>
                    </a:lnTo>
                    <a:lnTo>
                      <a:pt x="7863" y="4376"/>
                    </a:lnTo>
                    <a:lnTo>
                      <a:pt x="7884" y="4382"/>
                    </a:lnTo>
                    <a:lnTo>
                      <a:pt x="7904" y="4384"/>
                    </a:lnTo>
                    <a:lnTo>
                      <a:pt x="7896" y="4530"/>
                    </a:lnTo>
                    <a:lnTo>
                      <a:pt x="7886" y="4675"/>
                    </a:lnTo>
                    <a:lnTo>
                      <a:pt x="7884" y="4823"/>
                    </a:lnTo>
                    <a:lnTo>
                      <a:pt x="7904" y="4968"/>
                    </a:lnTo>
                    <a:lnTo>
                      <a:pt x="7938" y="5140"/>
                    </a:lnTo>
                    <a:lnTo>
                      <a:pt x="7967" y="5379"/>
                    </a:lnTo>
                    <a:lnTo>
                      <a:pt x="7990" y="5670"/>
                    </a:lnTo>
                    <a:lnTo>
                      <a:pt x="8011" y="6007"/>
                    </a:lnTo>
                    <a:lnTo>
                      <a:pt x="8029" y="6381"/>
                    </a:lnTo>
                    <a:lnTo>
                      <a:pt x="8047" y="6784"/>
                    </a:lnTo>
                    <a:lnTo>
                      <a:pt x="8062" y="7205"/>
                    </a:lnTo>
                    <a:lnTo>
                      <a:pt x="8082" y="7636"/>
                    </a:lnTo>
                    <a:lnTo>
                      <a:pt x="8100" y="8064"/>
                    </a:lnTo>
                    <a:lnTo>
                      <a:pt x="8120" y="8487"/>
                    </a:lnTo>
                    <a:lnTo>
                      <a:pt x="8143" y="8893"/>
                    </a:lnTo>
                    <a:lnTo>
                      <a:pt x="8172" y="9269"/>
                    </a:lnTo>
                    <a:lnTo>
                      <a:pt x="8203" y="9609"/>
                    </a:lnTo>
                    <a:lnTo>
                      <a:pt x="8242" y="9905"/>
                    </a:lnTo>
                    <a:lnTo>
                      <a:pt x="8286" y="10146"/>
                    </a:lnTo>
                    <a:lnTo>
                      <a:pt x="8340" y="10326"/>
                    </a:lnTo>
                    <a:lnTo>
                      <a:pt x="8393" y="10461"/>
                    </a:lnTo>
                    <a:lnTo>
                      <a:pt x="8434" y="10596"/>
                    </a:lnTo>
                    <a:lnTo>
                      <a:pt x="8473" y="10731"/>
                    </a:lnTo>
                    <a:lnTo>
                      <a:pt x="8507" y="10864"/>
                    </a:lnTo>
                    <a:lnTo>
                      <a:pt x="8536" y="10995"/>
                    </a:lnTo>
                    <a:lnTo>
                      <a:pt x="8562" y="11128"/>
                    </a:lnTo>
                    <a:lnTo>
                      <a:pt x="8587" y="11260"/>
                    </a:lnTo>
                    <a:lnTo>
                      <a:pt x="8611" y="11390"/>
                    </a:lnTo>
                    <a:lnTo>
                      <a:pt x="8637" y="11523"/>
                    </a:lnTo>
                    <a:lnTo>
                      <a:pt x="8663" y="11655"/>
                    </a:lnTo>
                    <a:lnTo>
                      <a:pt x="8694" y="11788"/>
                    </a:lnTo>
                    <a:lnTo>
                      <a:pt x="8728" y="11923"/>
                    </a:lnTo>
                    <a:lnTo>
                      <a:pt x="8767" y="12055"/>
                    </a:lnTo>
                    <a:lnTo>
                      <a:pt x="8811" y="12193"/>
                    </a:lnTo>
                    <a:lnTo>
                      <a:pt x="8863" y="12331"/>
                    </a:lnTo>
                    <a:lnTo>
                      <a:pt x="8923" y="12468"/>
                    </a:lnTo>
                    <a:lnTo>
                      <a:pt x="9260" y="13198"/>
                    </a:lnTo>
                    <a:close/>
                  </a:path>
                </a:pathLst>
              </a:custGeom>
              <a:gradFill rotWithShape="0">
                <a:gsLst>
                  <a:gs pos="0">
                    <a:srgbClr val="8488C4"/>
                  </a:gs>
                  <a:gs pos="53000">
                    <a:srgbClr val="D4DEFF"/>
                  </a:gs>
                  <a:gs pos="83000">
                    <a:srgbClr val="D4DEFF"/>
                  </a:gs>
                  <a:gs pos="100000">
                    <a:srgbClr val="96AB94"/>
                  </a:gs>
                </a:gsLst>
                <a:lin ang="5400000" scaled="1"/>
              </a:gradFill>
              <a:ln w="1588">
                <a:solidFill>
                  <a:srgbClr val="663300"/>
                </a:solidFill>
                <a:prstDash val="solid"/>
                <a:round/>
                <a:headEnd/>
                <a:tailEnd/>
              </a:ln>
            </p:spPr>
            <p:txBody>
              <a:bodyPr lIns="16" tIns="8" rIns="16" bIns="8">
                <a:spAutoFit/>
              </a:bodyPr>
              <a:lstStyle/>
              <a:p>
                <a:endParaRPr lang="ar-SA" dirty="0"/>
              </a:p>
            </p:txBody>
          </p:sp>
          <p:sp>
            <p:nvSpPr>
              <p:cNvPr id="5137" name="Freeform 6"/>
              <p:cNvSpPr>
                <a:spLocks/>
              </p:cNvSpPr>
              <p:nvPr/>
            </p:nvSpPr>
            <p:spPr bwMode="auto">
              <a:xfrm flipH="1">
                <a:off x="4122" y="1297"/>
                <a:ext cx="1642" cy="125"/>
              </a:xfrm>
              <a:custGeom>
                <a:avLst/>
                <a:gdLst>
                  <a:gd name="T0" fmla="*/ 7963 w 8212"/>
                  <a:gd name="T1" fmla="*/ 10 h 1119"/>
                  <a:gd name="T2" fmla="*/ 8098 w 8212"/>
                  <a:gd name="T3" fmla="*/ 71 h 1119"/>
                  <a:gd name="T4" fmla="*/ 8162 w 8212"/>
                  <a:gd name="T5" fmla="*/ 182 h 1119"/>
                  <a:gd name="T6" fmla="*/ 8196 w 8212"/>
                  <a:gd name="T7" fmla="*/ 340 h 1119"/>
                  <a:gd name="T8" fmla="*/ 8212 w 8212"/>
                  <a:gd name="T9" fmla="*/ 875 h 1119"/>
                  <a:gd name="T10" fmla="*/ 8167 w 8212"/>
                  <a:gd name="T11" fmla="*/ 891 h 1119"/>
                  <a:gd name="T12" fmla="*/ 8121 w 8212"/>
                  <a:gd name="T13" fmla="*/ 930 h 1119"/>
                  <a:gd name="T14" fmla="*/ 8082 w 8212"/>
                  <a:gd name="T15" fmla="*/ 977 h 1119"/>
                  <a:gd name="T16" fmla="*/ 8066 w 8212"/>
                  <a:gd name="T17" fmla="*/ 1020 h 1119"/>
                  <a:gd name="T18" fmla="*/ 1983 w 8212"/>
                  <a:gd name="T19" fmla="*/ 1112 h 1119"/>
                  <a:gd name="T20" fmla="*/ 2003 w 8212"/>
                  <a:gd name="T21" fmla="*/ 1057 h 1119"/>
                  <a:gd name="T22" fmla="*/ 1985 w 8212"/>
                  <a:gd name="T23" fmla="*/ 1015 h 1119"/>
                  <a:gd name="T24" fmla="*/ 1948 w 8212"/>
                  <a:gd name="T25" fmla="*/ 974 h 1119"/>
                  <a:gd name="T26" fmla="*/ 1912 w 8212"/>
                  <a:gd name="T27" fmla="*/ 922 h 1119"/>
                  <a:gd name="T28" fmla="*/ 1876 w 8212"/>
                  <a:gd name="T29" fmla="*/ 880 h 1119"/>
                  <a:gd name="T30" fmla="*/ 1858 w 8212"/>
                  <a:gd name="T31" fmla="*/ 776 h 1119"/>
                  <a:gd name="T32" fmla="*/ 1665 w 8212"/>
                  <a:gd name="T33" fmla="*/ 1119 h 1119"/>
                  <a:gd name="T34" fmla="*/ 1520 w 8212"/>
                  <a:gd name="T35" fmla="*/ 1114 h 1119"/>
                  <a:gd name="T36" fmla="*/ 1419 w 8212"/>
                  <a:gd name="T37" fmla="*/ 1099 h 1119"/>
                  <a:gd name="T38" fmla="*/ 1336 w 8212"/>
                  <a:gd name="T39" fmla="*/ 1078 h 1119"/>
                  <a:gd name="T40" fmla="*/ 1250 w 8212"/>
                  <a:gd name="T41" fmla="*/ 1057 h 1119"/>
                  <a:gd name="T42" fmla="*/ 1140 w 8212"/>
                  <a:gd name="T43" fmla="*/ 1041 h 1119"/>
                  <a:gd name="T44" fmla="*/ 985 w 8212"/>
                  <a:gd name="T45" fmla="*/ 1036 h 1119"/>
                  <a:gd name="T46" fmla="*/ 764 w 8212"/>
                  <a:gd name="T47" fmla="*/ 1044 h 1119"/>
                  <a:gd name="T48" fmla="*/ 452 w 8212"/>
                  <a:gd name="T49" fmla="*/ 1070 h 1119"/>
                  <a:gd name="T50" fmla="*/ 574 w 8212"/>
                  <a:gd name="T51" fmla="*/ 925 h 1119"/>
                  <a:gd name="T52" fmla="*/ 614 w 8212"/>
                  <a:gd name="T53" fmla="*/ 766 h 1119"/>
                  <a:gd name="T54" fmla="*/ 579 w 8212"/>
                  <a:gd name="T55" fmla="*/ 610 h 1119"/>
                  <a:gd name="T56" fmla="*/ 476 w 8212"/>
                  <a:gd name="T57" fmla="*/ 480 h 1119"/>
                  <a:gd name="T58" fmla="*/ 408 w 8212"/>
                  <a:gd name="T59" fmla="*/ 387 h 1119"/>
                  <a:gd name="T60" fmla="*/ 359 w 8212"/>
                  <a:gd name="T61" fmla="*/ 301 h 1119"/>
                  <a:gd name="T62" fmla="*/ 317 w 8212"/>
                  <a:gd name="T63" fmla="*/ 224 h 1119"/>
                  <a:gd name="T64" fmla="*/ 278 w 8212"/>
                  <a:gd name="T65" fmla="*/ 156 h 1119"/>
                  <a:gd name="T66" fmla="*/ 234 w 8212"/>
                  <a:gd name="T67" fmla="*/ 102 h 1119"/>
                  <a:gd name="T68" fmla="*/ 177 w 8212"/>
                  <a:gd name="T69" fmla="*/ 57 h 1119"/>
                  <a:gd name="T70" fmla="*/ 102 w 8212"/>
                  <a:gd name="T71" fmla="*/ 26 h 1119"/>
                  <a:gd name="T72" fmla="*/ 0 w 8212"/>
                  <a:gd name="T73" fmla="*/ 10 h 111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8212"/>
                  <a:gd name="T112" fmla="*/ 0 h 1119"/>
                  <a:gd name="T113" fmla="*/ 8212 w 8212"/>
                  <a:gd name="T114" fmla="*/ 1119 h 111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8212" h="1119">
                    <a:moveTo>
                      <a:pt x="7858" y="0"/>
                    </a:moveTo>
                    <a:lnTo>
                      <a:pt x="7963" y="10"/>
                    </a:lnTo>
                    <a:lnTo>
                      <a:pt x="8040" y="34"/>
                    </a:lnTo>
                    <a:lnTo>
                      <a:pt x="8098" y="71"/>
                    </a:lnTo>
                    <a:lnTo>
                      <a:pt x="8136" y="120"/>
                    </a:lnTo>
                    <a:lnTo>
                      <a:pt x="8162" y="182"/>
                    </a:lnTo>
                    <a:lnTo>
                      <a:pt x="8180" y="255"/>
                    </a:lnTo>
                    <a:lnTo>
                      <a:pt x="8196" y="340"/>
                    </a:lnTo>
                    <a:lnTo>
                      <a:pt x="8212" y="436"/>
                    </a:lnTo>
                    <a:lnTo>
                      <a:pt x="8212" y="875"/>
                    </a:lnTo>
                    <a:lnTo>
                      <a:pt x="8191" y="880"/>
                    </a:lnTo>
                    <a:lnTo>
                      <a:pt x="8167" y="891"/>
                    </a:lnTo>
                    <a:lnTo>
                      <a:pt x="8144" y="909"/>
                    </a:lnTo>
                    <a:lnTo>
                      <a:pt x="8121" y="930"/>
                    </a:lnTo>
                    <a:lnTo>
                      <a:pt x="8100" y="953"/>
                    </a:lnTo>
                    <a:lnTo>
                      <a:pt x="8082" y="977"/>
                    </a:lnTo>
                    <a:lnTo>
                      <a:pt x="8072" y="1000"/>
                    </a:lnTo>
                    <a:lnTo>
                      <a:pt x="8066" y="1020"/>
                    </a:lnTo>
                    <a:lnTo>
                      <a:pt x="1957" y="1119"/>
                    </a:lnTo>
                    <a:lnTo>
                      <a:pt x="1983" y="1112"/>
                    </a:lnTo>
                    <a:lnTo>
                      <a:pt x="1998" y="1089"/>
                    </a:lnTo>
                    <a:lnTo>
                      <a:pt x="2003" y="1057"/>
                    </a:lnTo>
                    <a:lnTo>
                      <a:pt x="2003" y="1020"/>
                    </a:lnTo>
                    <a:lnTo>
                      <a:pt x="1985" y="1015"/>
                    </a:lnTo>
                    <a:lnTo>
                      <a:pt x="1967" y="997"/>
                    </a:lnTo>
                    <a:lnTo>
                      <a:pt x="1948" y="974"/>
                    </a:lnTo>
                    <a:lnTo>
                      <a:pt x="1930" y="948"/>
                    </a:lnTo>
                    <a:lnTo>
                      <a:pt x="1912" y="922"/>
                    </a:lnTo>
                    <a:lnTo>
                      <a:pt x="1894" y="898"/>
                    </a:lnTo>
                    <a:lnTo>
                      <a:pt x="1876" y="880"/>
                    </a:lnTo>
                    <a:lnTo>
                      <a:pt x="1858" y="875"/>
                    </a:lnTo>
                    <a:lnTo>
                      <a:pt x="1858" y="776"/>
                    </a:lnTo>
                    <a:lnTo>
                      <a:pt x="1759" y="763"/>
                    </a:lnTo>
                    <a:lnTo>
                      <a:pt x="1665" y="1119"/>
                    </a:lnTo>
                    <a:lnTo>
                      <a:pt x="1588" y="1117"/>
                    </a:lnTo>
                    <a:lnTo>
                      <a:pt x="1520" y="1114"/>
                    </a:lnTo>
                    <a:lnTo>
                      <a:pt x="1466" y="1107"/>
                    </a:lnTo>
                    <a:lnTo>
                      <a:pt x="1419" y="1099"/>
                    </a:lnTo>
                    <a:lnTo>
                      <a:pt x="1374" y="1089"/>
                    </a:lnTo>
                    <a:lnTo>
                      <a:pt x="1336" y="1078"/>
                    </a:lnTo>
                    <a:lnTo>
                      <a:pt x="1294" y="1068"/>
                    </a:lnTo>
                    <a:lnTo>
                      <a:pt x="1250" y="1057"/>
                    </a:lnTo>
                    <a:lnTo>
                      <a:pt x="1201" y="1049"/>
                    </a:lnTo>
                    <a:lnTo>
                      <a:pt x="1140" y="1041"/>
                    </a:lnTo>
                    <a:lnTo>
                      <a:pt x="1071" y="1036"/>
                    </a:lnTo>
                    <a:lnTo>
                      <a:pt x="985" y="1036"/>
                    </a:lnTo>
                    <a:lnTo>
                      <a:pt x="884" y="1036"/>
                    </a:lnTo>
                    <a:lnTo>
                      <a:pt x="764" y="1044"/>
                    </a:lnTo>
                    <a:lnTo>
                      <a:pt x="622" y="1054"/>
                    </a:lnTo>
                    <a:lnTo>
                      <a:pt x="452" y="1070"/>
                    </a:lnTo>
                    <a:lnTo>
                      <a:pt x="525" y="1000"/>
                    </a:lnTo>
                    <a:lnTo>
                      <a:pt x="574" y="925"/>
                    </a:lnTo>
                    <a:lnTo>
                      <a:pt x="603" y="847"/>
                    </a:lnTo>
                    <a:lnTo>
                      <a:pt x="614" y="766"/>
                    </a:lnTo>
                    <a:lnTo>
                      <a:pt x="606" y="686"/>
                    </a:lnTo>
                    <a:lnTo>
                      <a:pt x="579" y="610"/>
                    </a:lnTo>
                    <a:lnTo>
                      <a:pt x="535" y="543"/>
                    </a:lnTo>
                    <a:lnTo>
                      <a:pt x="476" y="480"/>
                    </a:lnTo>
                    <a:lnTo>
                      <a:pt x="439" y="434"/>
                    </a:lnTo>
                    <a:lnTo>
                      <a:pt x="408" y="387"/>
                    </a:lnTo>
                    <a:lnTo>
                      <a:pt x="382" y="342"/>
                    </a:lnTo>
                    <a:lnTo>
                      <a:pt x="359" y="301"/>
                    </a:lnTo>
                    <a:lnTo>
                      <a:pt x="336" y="263"/>
                    </a:lnTo>
                    <a:lnTo>
                      <a:pt x="317" y="224"/>
                    </a:lnTo>
                    <a:lnTo>
                      <a:pt x="296" y="189"/>
                    </a:lnTo>
                    <a:lnTo>
                      <a:pt x="278" y="156"/>
                    </a:lnTo>
                    <a:lnTo>
                      <a:pt x="255" y="127"/>
                    </a:lnTo>
                    <a:lnTo>
                      <a:pt x="234" y="102"/>
                    </a:lnTo>
                    <a:lnTo>
                      <a:pt x="209" y="78"/>
                    </a:lnTo>
                    <a:lnTo>
                      <a:pt x="177" y="57"/>
                    </a:lnTo>
                    <a:lnTo>
                      <a:pt x="143" y="39"/>
                    </a:lnTo>
                    <a:lnTo>
                      <a:pt x="102" y="26"/>
                    </a:lnTo>
                    <a:lnTo>
                      <a:pt x="54" y="16"/>
                    </a:lnTo>
                    <a:lnTo>
                      <a:pt x="0" y="10"/>
                    </a:lnTo>
                    <a:lnTo>
                      <a:pt x="7858" y="0"/>
                    </a:lnTo>
                    <a:close/>
                  </a:path>
                </a:pathLst>
              </a:custGeom>
              <a:gradFill rotWithShape="0">
                <a:gsLst>
                  <a:gs pos="0">
                    <a:srgbClr val="8488C4"/>
                  </a:gs>
                  <a:gs pos="53000">
                    <a:srgbClr val="D4DEFF"/>
                  </a:gs>
                  <a:gs pos="83000">
                    <a:srgbClr val="D4DEFF"/>
                  </a:gs>
                  <a:gs pos="100000">
                    <a:srgbClr val="96AB94"/>
                  </a:gs>
                </a:gsLst>
                <a:lin ang="5400000" scaled="1"/>
              </a:gradFill>
              <a:ln w="1588">
                <a:solidFill>
                  <a:srgbClr val="663300"/>
                </a:solidFill>
                <a:prstDash val="solid"/>
                <a:round/>
                <a:headEnd/>
                <a:tailEnd/>
              </a:ln>
            </p:spPr>
            <p:txBody>
              <a:bodyPr lIns="16" tIns="8" rIns="16" bIns="8">
                <a:spAutoFit/>
              </a:bodyPr>
              <a:lstStyle/>
              <a:p>
                <a:endParaRPr lang="ar-SA"/>
              </a:p>
            </p:txBody>
          </p:sp>
          <p:sp>
            <p:nvSpPr>
              <p:cNvPr id="5138" name="Freeform 7"/>
              <p:cNvSpPr>
                <a:spLocks/>
              </p:cNvSpPr>
              <p:nvPr/>
            </p:nvSpPr>
            <p:spPr bwMode="auto">
              <a:xfrm flipH="1">
                <a:off x="3888" y="2663"/>
                <a:ext cx="1701" cy="121"/>
              </a:xfrm>
              <a:custGeom>
                <a:avLst/>
                <a:gdLst>
                  <a:gd name="T0" fmla="*/ 7917 w 8504"/>
                  <a:gd name="T1" fmla="*/ 1068 h 1068"/>
                  <a:gd name="T2" fmla="*/ 8032 w 8504"/>
                  <a:gd name="T3" fmla="*/ 1058 h 1068"/>
                  <a:gd name="T4" fmla="*/ 8137 w 8504"/>
                  <a:gd name="T5" fmla="*/ 1037 h 1068"/>
                  <a:gd name="T6" fmla="*/ 8236 w 8504"/>
                  <a:gd name="T7" fmla="*/ 1009 h 1068"/>
                  <a:gd name="T8" fmla="*/ 8325 w 8504"/>
                  <a:gd name="T9" fmla="*/ 966 h 1068"/>
                  <a:gd name="T10" fmla="*/ 8397 w 8504"/>
                  <a:gd name="T11" fmla="*/ 912 h 1068"/>
                  <a:gd name="T12" fmla="*/ 8455 w 8504"/>
                  <a:gd name="T13" fmla="*/ 844 h 1068"/>
                  <a:gd name="T14" fmla="*/ 8494 w 8504"/>
                  <a:gd name="T15" fmla="*/ 762 h 1068"/>
                  <a:gd name="T16" fmla="*/ 8211 w 8504"/>
                  <a:gd name="T17" fmla="*/ 196 h 1068"/>
                  <a:gd name="T18" fmla="*/ 8167 w 8504"/>
                  <a:gd name="T19" fmla="*/ 180 h 1068"/>
                  <a:gd name="T20" fmla="*/ 8119 w 8504"/>
                  <a:gd name="T21" fmla="*/ 140 h 1068"/>
                  <a:gd name="T22" fmla="*/ 8081 w 8504"/>
                  <a:gd name="T23" fmla="*/ 94 h 1068"/>
                  <a:gd name="T24" fmla="*/ 8065 w 8504"/>
                  <a:gd name="T25" fmla="*/ 50 h 1068"/>
                  <a:gd name="T26" fmla="*/ 5958 w 8504"/>
                  <a:gd name="T27" fmla="*/ 283 h 1068"/>
                  <a:gd name="T28" fmla="*/ 5980 w 8504"/>
                  <a:gd name="T29" fmla="*/ 338 h 1068"/>
                  <a:gd name="T30" fmla="*/ 5961 w 8504"/>
                  <a:gd name="T31" fmla="*/ 380 h 1068"/>
                  <a:gd name="T32" fmla="*/ 5924 w 8504"/>
                  <a:gd name="T33" fmla="*/ 421 h 1068"/>
                  <a:gd name="T34" fmla="*/ 5888 w 8504"/>
                  <a:gd name="T35" fmla="*/ 473 h 1068"/>
                  <a:gd name="T36" fmla="*/ 5852 w 8504"/>
                  <a:gd name="T37" fmla="*/ 515 h 1068"/>
                  <a:gd name="T38" fmla="*/ 5833 w 8504"/>
                  <a:gd name="T39" fmla="*/ 619 h 1068"/>
                  <a:gd name="T40" fmla="*/ 5641 w 8504"/>
                  <a:gd name="T41" fmla="*/ 275 h 1068"/>
                  <a:gd name="T42" fmla="*/ 5517 w 8504"/>
                  <a:gd name="T43" fmla="*/ 273 h 1068"/>
                  <a:gd name="T44" fmla="*/ 5327 w 8504"/>
                  <a:gd name="T45" fmla="*/ 268 h 1068"/>
                  <a:gd name="T46" fmla="*/ 5075 w 8504"/>
                  <a:gd name="T47" fmla="*/ 260 h 1068"/>
                  <a:gd name="T48" fmla="*/ 4774 w 8504"/>
                  <a:gd name="T49" fmla="*/ 247 h 1068"/>
                  <a:gd name="T50" fmla="*/ 4428 w 8504"/>
                  <a:gd name="T51" fmla="*/ 232 h 1068"/>
                  <a:gd name="T52" fmla="*/ 4051 w 8504"/>
                  <a:gd name="T53" fmla="*/ 216 h 1068"/>
                  <a:gd name="T54" fmla="*/ 3651 w 8504"/>
                  <a:gd name="T55" fmla="*/ 196 h 1068"/>
                  <a:gd name="T56" fmla="*/ 3238 w 8504"/>
                  <a:gd name="T57" fmla="*/ 177 h 1068"/>
                  <a:gd name="T58" fmla="*/ 2815 w 8504"/>
                  <a:gd name="T59" fmla="*/ 154 h 1068"/>
                  <a:gd name="T60" fmla="*/ 2397 w 8504"/>
                  <a:gd name="T61" fmla="*/ 133 h 1068"/>
                  <a:gd name="T62" fmla="*/ 1991 w 8504"/>
                  <a:gd name="T63" fmla="*/ 109 h 1068"/>
                  <a:gd name="T64" fmla="*/ 1607 w 8504"/>
                  <a:gd name="T65" fmla="*/ 86 h 1068"/>
                  <a:gd name="T66" fmla="*/ 1252 w 8504"/>
                  <a:gd name="T67" fmla="*/ 63 h 1068"/>
                  <a:gd name="T68" fmla="*/ 934 w 8504"/>
                  <a:gd name="T69" fmla="*/ 42 h 1068"/>
                  <a:gd name="T70" fmla="*/ 664 w 8504"/>
                  <a:gd name="T71" fmla="*/ 22 h 1068"/>
                  <a:gd name="T72" fmla="*/ 451 w 8504"/>
                  <a:gd name="T73" fmla="*/ 0 h 1068"/>
                  <a:gd name="T74" fmla="*/ 586 w 8504"/>
                  <a:gd name="T75" fmla="*/ 162 h 1068"/>
                  <a:gd name="T76" fmla="*/ 656 w 8504"/>
                  <a:gd name="T77" fmla="*/ 354 h 1068"/>
                  <a:gd name="T78" fmla="*/ 651 w 8504"/>
                  <a:gd name="T79" fmla="*/ 543 h 1068"/>
                  <a:gd name="T80" fmla="*/ 561 w 8504"/>
                  <a:gd name="T81" fmla="*/ 688 h 1068"/>
                  <a:gd name="T82" fmla="*/ 449 w 8504"/>
                  <a:gd name="T83" fmla="*/ 738 h 1068"/>
                  <a:gd name="T84" fmla="*/ 370 w 8504"/>
                  <a:gd name="T85" fmla="*/ 793 h 1068"/>
                  <a:gd name="T86" fmla="*/ 311 w 8504"/>
                  <a:gd name="T87" fmla="*/ 852 h 1068"/>
                  <a:gd name="T88" fmla="*/ 266 w 8504"/>
                  <a:gd name="T89" fmla="*/ 910 h 1068"/>
                  <a:gd name="T90" fmla="*/ 222 w 8504"/>
                  <a:gd name="T91" fmla="*/ 964 h 1068"/>
                  <a:gd name="T92" fmla="*/ 171 w 8504"/>
                  <a:gd name="T93" fmla="*/ 1009 h 1068"/>
                  <a:gd name="T94" fmla="*/ 98 w 8504"/>
                  <a:gd name="T95" fmla="*/ 1042 h 1068"/>
                  <a:gd name="T96" fmla="*/ 0 w 8504"/>
                  <a:gd name="T97" fmla="*/ 1060 h 106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8504"/>
                  <a:gd name="T148" fmla="*/ 0 h 1068"/>
                  <a:gd name="T149" fmla="*/ 8504 w 8504"/>
                  <a:gd name="T150" fmla="*/ 1068 h 106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8504" h="1068">
                    <a:moveTo>
                      <a:pt x="7857" y="1050"/>
                    </a:moveTo>
                    <a:lnTo>
                      <a:pt x="7917" y="1068"/>
                    </a:lnTo>
                    <a:lnTo>
                      <a:pt x="7974" y="1063"/>
                    </a:lnTo>
                    <a:lnTo>
                      <a:pt x="8032" y="1058"/>
                    </a:lnTo>
                    <a:lnTo>
                      <a:pt x="8086" y="1047"/>
                    </a:lnTo>
                    <a:lnTo>
                      <a:pt x="8137" y="1037"/>
                    </a:lnTo>
                    <a:lnTo>
                      <a:pt x="8190" y="1024"/>
                    </a:lnTo>
                    <a:lnTo>
                      <a:pt x="8236" y="1009"/>
                    </a:lnTo>
                    <a:lnTo>
                      <a:pt x="8284" y="987"/>
                    </a:lnTo>
                    <a:lnTo>
                      <a:pt x="8325" y="966"/>
                    </a:lnTo>
                    <a:lnTo>
                      <a:pt x="8361" y="941"/>
                    </a:lnTo>
                    <a:lnTo>
                      <a:pt x="8397" y="912"/>
                    </a:lnTo>
                    <a:lnTo>
                      <a:pt x="8429" y="881"/>
                    </a:lnTo>
                    <a:lnTo>
                      <a:pt x="8455" y="844"/>
                    </a:lnTo>
                    <a:lnTo>
                      <a:pt x="8476" y="805"/>
                    </a:lnTo>
                    <a:lnTo>
                      <a:pt x="8494" y="762"/>
                    </a:lnTo>
                    <a:lnTo>
                      <a:pt x="8504" y="712"/>
                    </a:lnTo>
                    <a:lnTo>
                      <a:pt x="8211" y="196"/>
                    </a:lnTo>
                    <a:lnTo>
                      <a:pt x="8190" y="190"/>
                    </a:lnTo>
                    <a:lnTo>
                      <a:pt x="8167" y="180"/>
                    </a:lnTo>
                    <a:lnTo>
                      <a:pt x="8143" y="162"/>
                    </a:lnTo>
                    <a:lnTo>
                      <a:pt x="8119" y="140"/>
                    </a:lnTo>
                    <a:lnTo>
                      <a:pt x="8099" y="117"/>
                    </a:lnTo>
                    <a:lnTo>
                      <a:pt x="8081" y="94"/>
                    </a:lnTo>
                    <a:lnTo>
                      <a:pt x="8070" y="71"/>
                    </a:lnTo>
                    <a:lnTo>
                      <a:pt x="8065" y="50"/>
                    </a:lnTo>
                    <a:lnTo>
                      <a:pt x="5932" y="275"/>
                    </a:lnTo>
                    <a:lnTo>
                      <a:pt x="5958" y="283"/>
                    </a:lnTo>
                    <a:lnTo>
                      <a:pt x="5974" y="307"/>
                    </a:lnTo>
                    <a:lnTo>
                      <a:pt x="5980" y="338"/>
                    </a:lnTo>
                    <a:lnTo>
                      <a:pt x="5980" y="374"/>
                    </a:lnTo>
                    <a:lnTo>
                      <a:pt x="5961" y="380"/>
                    </a:lnTo>
                    <a:lnTo>
                      <a:pt x="5942" y="398"/>
                    </a:lnTo>
                    <a:lnTo>
                      <a:pt x="5924" y="421"/>
                    </a:lnTo>
                    <a:lnTo>
                      <a:pt x="5906" y="448"/>
                    </a:lnTo>
                    <a:lnTo>
                      <a:pt x="5888" y="473"/>
                    </a:lnTo>
                    <a:lnTo>
                      <a:pt x="5870" y="497"/>
                    </a:lnTo>
                    <a:lnTo>
                      <a:pt x="5852" y="515"/>
                    </a:lnTo>
                    <a:lnTo>
                      <a:pt x="5833" y="520"/>
                    </a:lnTo>
                    <a:lnTo>
                      <a:pt x="5833" y="619"/>
                    </a:lnTo>
                    <a:lnTo>
                      <a:pt x="5735" y="632"/>
                    </a:lnTo>
                    <a:lnTo>
                      <a:pt x="5641" y="275"/>
                    </a:lnTo>
                    <a:lnTo>
                      <a:pt x="5590" y="275"/>
                    </a:lnTo>
                    <a:lnTo>
                      <a:pt x="5517" y="273"/>
                    </a:lnTo>
                    <a:lnTo>
                      <a:pt x="5431" y="270"/>
                    </a:lnTo>
                    <a:lnTo>
                      <a:pt x="5327" y="268"/>
                    </a:lnTo>
                    <a:lnTo>
                      <a:pt x="5208" y="263"/>
                    </a:lnTo>
                    <a:lnTo>
                      <a:pt x="5075" y="260"/>
                    </a:lnTo>
                    <a:lnTo>
                      <a:pt x="4930" y="252"/>
                    </a:lnTo>
                    <a:lnTo>
                      <a:pt x="4774" y="247"/>
                    </a:lnTo>
                    <a:lnTo>
                      <a:pt x="4604" y="239"/>
                    </a:lnTo>
                    <a:lnTo>
                      <a:pt x="4428" y="232"/>
                    </a:lnTo>
                    <a:lnTo>
                      <a:pt x="4244" y="224"/>
                    </a:lnTo>
                    <a:lnTo>
                      <a:pt x="4051" y="216"/>
                    </a:lnTo>
                    <a:lnTo>
                      <a:pt x="3854" y="206"/>
                    </a:lnTo>
                    <a:lnTo>
                      <a:pt x="3651" y="196"/>
                    </a:lnTo>
                    <a:lnTo>
                      <a:pt x="3446" y="188"/>
                    </a:lnTo>
                    <a:lnTo>
                      <a:pt x="3238" y="177"/>
                    </a:lnTo>
                    <a:lnTo>
                      <a:pt x="3028" y="167"/>
                    </a:lnTo>
                    <a:lnTo>
                      <a:pt x="2815" y="154"/>
                    </a:lnTo>
                    <a:lnTo>
                      <a:pt x="2608" y="143"/>
                    </a:lnTo>
                    <a:lnTo>
                      <a:pt x="2397" y="133"/>
                    </a:lnTo>
                    <a:lnTo>
                      <a:pt x="2192" y="120"/>
                    </a:lnTo>
                    <a:lnTo>
                      <a:pt x="1991" y="109"/>
                    </a:lnTo>
                    <a:lnTo>
                      <a:pt x="1797" y="97"/>
                    </a:lnTo>
                    <a:lnTo>
                      <a:pt x="1607" y="86"/>
                    </a:lnTo>
                    <a:lnTo>
                      <a:pt x="1425" y="76"/>
                    </a:lnTo>
                    <a:lnTo>
                      <a:pt x="1252" y="63"/>
                    </a:lnTo>
                    <a:lnTo>
                      <a:pt x="1088" y="53"/>
                    </a:lnTo>
                    <a:lnTo>
                      <a:pt x="934" y="42"/>
                    </a:lnTo>
                    <a:lnTo>
                      <a:pt x="791" y="32"/>
                    </a:lnTo>
                    <a:lnTo>
                      <a:pt x="664" y="22"/>
                    </a:lnTo>
                    <a:lnTo>
                      <a:pt x="550" y="11"/>
                    </a:lnTo>
                    <a:lnTo>
                      <a:pt x="451" y="0"/>
                    </a:lnTo>
                    <a:lnTo>
                      <a:pt x="526" y="76"/>
                    </a:lnTo>
                    <a:lnTo>
                      <a:pt x="586" y="162"/>
                    </a:lnTo>
                    <a:lnTo>
                      <a:pt x="630" y="255"/>
                    </a:lnTo>
                    <a:lnTo>
                      <a:pt x="656" y="354"/>
                    </a:lnTo>
                    <a:lnTo>
                      <a:pt x="661" y="453"/>
                    </a:lnTo>
                    <a:lnTo>
                      <a:pt x="651" y="543"/>
                    </a:lnTo>
                    <a:lnTo>
                      <a:pt x="615" y="624"/>
                    </a:lnTo>
                    <a:lnTo>
                      <a:pt x="561" y="688"/>
                    </a:lnTo>
                    <a:lnTo>
                      <a:pt x="500" y="712"/>
                    </a:lnTo>
                    <a:lnTo>
                      <a:pt x="449" y="738"/>
                    </a:lnTo>
                    <a:lnTo>
                      <a:pt x="407" y="764"/>
                    </a:lnTo>
                    <a:lnTo>
                      <a:pt x="370" y="793"/>
                    </a:lnTo>
                    <a:lnTo>
                      <a:pt x="339" y="821"/>
                    </a:lnTo>
                    <a:lnTo>
                      <a:pt x="311" y="852"/>
                    </a:lnTo>
                    <a:lnTo>
                      <a:pt x="288" y="881"/>
                    </a:lnTo>
                    <a:lnTo>
                      <a:pt x="266" y="910"/>
                    </a:lnTo>
                    <a:lnTo>
                      <a:pt x="243" y="938"/>
                    </a:lnTo>
                    <a:lnTo>
                      <a:pt x="222" y="964"/>
                    </a:lnTo>
                    <a:lnTo>
                      <a:pt x="197" y="987"/>
                    </a:lnTo>
                    <a:lnTo>
                      <a:pt x="171" y="1009"/>
                    </a:lnTo>
                    <a:lnTo>
                      <a:pt x="137" y="1027"/>
                    </a:lnTo>
                    <a:lnTo>
                      <a:pt x="98" y="1042"/>
                    </a:lnTo>
                    <a:lnTo>
                      <a:pt x="54" y="1052"/>
                    </a:lnTo>
                    <a:lnTo>
                      <a:pt x="0" y="1060"/>
                    </a:lnTo>
                    <a:lnTo>
                      <a:pt x="7857" y="1050"/>
                    </a:lnTo>
                    <a:close/>
                  </a:path>
                </a:pathLst>
              </a:custGeom>
              <a:gradFill rotWithShape="0">
                <a:gsLst>
                  <a:gs pos="0">
                    <a:srgbClr val="8488C4"/>
                  </a:gs>
                  <a:gs pos="53000">
                    <a:srgbClr val="D4DEFF"/>
                  </a:gs>
                  <a:gs pos="83000">
                    <a:srgbClr val="D4DEFF"/>
                  </a:gs>
                  <a:gs pos="100000">
                    <a:srgbClr val="96AB94"/>
                  </a:gs>
                </a:gsLst>
                <a:lin ang="5400000" scaled="1"/>
              </a:gradFill>
              <a:ln w="1588">
                <a:solidFill>
                  <a:srgbClr val="663300"/>
                </a:solidFill>
                <a:prstDash val="solid"/>
                <a:round/>
                <a:headEnd/>
                <a:tailEnd/>
              </a:ln>
            </p:spPr>
            <p:txBody>
              <a:bodyPr lIns="16" tIns="8" rIns="16" bIns="8">
                <a:spAutoFit/>
              </a:bodyPr>
              <a:lstStyle/>
              <a:p>
                <a:endParaRPr lang="ar-SA"/>
              </a:p>
            </p:txBody>
          </p:sp>
        </p:grpSp>
        <p:grpSp>
          <p:nvGrpSpPr>
            <p:cNvPr id="4" name="Group 8"/>
            <p:cNvGrpSpPr>
              <a:grpSpLocks/>
            </p:cNvGrpSpPr>
            <p:nvPr/>
          </p:nvGrpSpPr>
          <p:grpSpPr bwMode="auto">
            <a:xfrm flipH="1">
              <a:off x="432" y="1824"/>
              <a:ext cx="804" cy="1496"/>
              <a:chOff x="4028" y="2018"/>
              <a:chExt cx="1104" cy="2294"/>
            </a:xfrm>
          </p:grpSpPr>
          <p:sp>
            <p:nvSpPr>
              <p:cNvPr id="5127" name="Freeform 9"/>
              <p:cNvSpPr>
                <a:spLocks/>
              </p:cNvSpPr>
              <p:nvPr/>
            </p:nvSpPr>
            <p:spPr bwMode="auto">
              <a:xfrm>
                <a:off x="4072" y="2266"/>
                <a:ext cx="879" cy="1880"/>
              </a:xfrm>
              <a:custGeom>
                <a:avLst/>
                <a:gdLst>
                  <a:gd name="T0" fmla="*/ 459 w 2637"/>
                  <a:gd name="T1" fmla="*/ 4235 h 5641"/>
                  <a:gd name="T2" fmla="*/ 505 w 2637"/>
                  <a:gd name="T3" fmla="*/ 4086 h 5641"/>
                  <a:gd name="T4" fmla="*/ 549 w 2637"/>
                  <a:gd name="T5" fmla="*/ 3941 h 5641"/>
                  <a:gd name="T6" fmla="*/ 595 w 2637"/>
                  <a:gd name="T7" fmla="*/ 3802 h 5641"/>
                  <a:gd name="T8" fmla="*/ 641 w 2637"/>
                  <a:gd name="T9" fmla="*/ 3663 h 5641"/>
                  <a:gd name="T10" fmla="*/ 688 w 2637"/>
                  <a:gd name="T11" fmla="*/ 3526 h 5641"/>
                  <a:gd name="T12" fmla="*/ 737 w 2637"/>
                  <a:gd name="T13" fmla="*/ 3390 h 5641"/>
                  <a:gd name="T14" fmla="*/ 784 w 2637"/>
                  <a:gd name="T15" fmla="*/ 3260 h 5641"/>
                  <a:gd name="T16" fmla="*/ 836 w 2637"/>
                  <a:gd name="T17" fmla="*/ 3130 h 5641"/>
                  <a:gd name="T18" fmla="*/ 886 w 2637"/>
                  <a:gd name="T19" fmla="*/ 3004 h 5641"/>
                  <a:gd name="T20" fmla="*/ 938 w 2637"/>
                  <a:gd name="T21" fmla="*/ 2876 h 5641"/>
                  <a:gd name="T22" fmla="*/ 991 w 2637"/>
                  <a:gd name="T23" fmla="*/ 2749 h 5641"/>
                  <a:gd name="T24" fmla="*/ 1047 w 2637"/>
                  <a:gd name="T25" fmla="*/ 2625 h 5641"/>
                  <a:gd name="T26" fmla="*/ 1102 w 2637"/>
                  <a:gd name="T27" fmla="*/ 2502 h 5641"/>
                  <a:gd name="T28" fmla="*/ 1161 w 2637"/>
                  <a:gd name="T29" fmla="*/ 2378 h 5641"/>
                  <a:gd name="T30" fmla="*/ 1220 w 2637"/>
                  <a:gd name="T31" fmla="*/ 2257 h 5641"/>
                  <a:gd name="T32" fmla="*/ 1285 w 2637"/>
                  <a:gd name="T33" fmla="*/ 2133 h 5641"/>
                  <a:gd name="T34" fmla="*/ 1347 w 2637"/>
                  <a:gd name="T35" fmla="*/ 2010 h 5641"/>
                  <a:gd name="T36" fmla="*/ 1416 w 2637"/>
                  <a:gd name="T37" fmla="*/ 1886 h 5641"/>
                  <a:gd name="T38" fmla="*/ 1483 w 2637"/>
                  <a:gd name="T39" fmla="*/ 1762 h 5641"/>
                  <a:gd name="T40" fmla="*/ 1555 w 2637"/>
                  <a:gd name="T41" fmla="*/ 1638 h 5641"/>
                  <a:gd name="T42" fmla="*/ 1629 w 2637"/>
                  <a:gd name="T43" fmla="*/ 1514 h 5641"/>
                  <a:gd name="T44" fmla="*/ 1702 w 2637"/>
                  <a:gd name="T45" fmla="*/ 1388 h 5641"/>
                  <a:gd name="T46" fmla="*/ 1783 w 2637"/>
                  <a:gd name="T47" fmla="*/ 1257 h 5641"/>
                  <a:gd name="T48" fmla="*/ 1863 w 2637"/>
                  <a:gd name="T49" fmla="*/ 1128 h 5641"/>
                  <a:gd name="T50" fmla="*/ 1951 w 2637"/>
                  <a:gd name="T51" fmla="*/ 998 h 5641"/>
                  <a:gd name="T52" fmla="*/ 2037 w 2637"/>
                  <a:gd name="T53" fmla="*/ 861 h 5641"/>
                  <a:gd name="T54" fmla="*/ 2130 w 2637"/>
                  <a:gd name="T55" fmla="*/ 725 h 5641"/>
                  <a:gd name="T56" fmla="*/ 2223 w 2637"/>
                  <a:gd name="T57" fmla="*/ 586 h 5641"/>
                  <a:gd name="T58" fmla="*/ 2322 w 2637"/>
                  <a:gd name="T59" fmla="*/ 447 h 5641"/>
                  <a:gd name="T60" fmla="*/ 2424 w 2637"/>
                  <a:gd name="T61" fmla="*/ 301 h 5641"/>
                  <a:gd name="T62" fmla="*/ 2529 w 2637"/>
                  <a:gd name="T63" fmla="*/ 153 h 5641"/>
                  <a:gd name="T64" fmla="*/ 2637 w 2637"/>
                  <a:gd name="T65" fmla="*/ 0 h 5641"/>
                  <a:gd name="T66" fmla="*/ 2492 w 2637"/>
                  <a:gd name="T67" fmla="*/ 242 h 5641"/>
                  <a:gd name="T68" fmla="*/ 2343 w 2637"/>
                  <a:gd name="T69" fmla="*/ 487 h 5641"/>
                  <a:gd name="T70" fmla="*/ 2192 w 2637"/>
                  <a:gd name="T71" fmla="*/ 737 h 5641"/>
                  <a:gd name="T72" fmla="*/ 2040 w 2637"/>
                  <a:gd name="T73" fmla="*/ 994 h 5641"/>
                  <a:gd name="T74" fmla="*/ 1888 w 2637"/>
                  <a:gd name="T75" fmla="*/ 1255 h 5641"/>
                  <a:gd name="T76" fmla="*/ 1740 w 2637"/>
                  <a:gd name="T77" fmla="*/ 1518 h 5641"/>
                  <a:gd name="T78" fmla="*/ 1594 w 2637"/>
                  <a:gd name="T79" fmla="*/ 1784 h 5641"/>
                  <a:gd name="T80" fmla="*/ 1453 w 2637"/>
                  <a:gd name="T81" fmla="*/ 2049 h 5641"/>
                  <a:gd name="T82" fmla="*/ 1316 w 2637"/>
                  <a:gd name="T83" fmla="*/ 2319 h 5641"/>
                  <a:gd name="T84" fmla="*/ 1189 w 2637"/>
                  <a:gd name="T85" fmla="*/ 2588 h 5641"/>
                  <a:gd name="T86" fmla="*/ 1069 w 2637"/>
                  <a:gd name="T87" fmla="*/ 2855 h 5641"/>
                  <a:gd name="T88" fmla="*/ 961 w 2637"/>
                  <a:gd name="T89" fmla="*/ 3124 h 5641"/>
                  <a:gd name="T90" fmla="*/ 861 w 2637"/>
                  <a:gd name="T91" fmla="*/ 3390 h 5641"/>
                  <a:gd name="T92" fmla="*/ 775 w 2637"/>
                  <a:gd name="T93" fmla="*/ 3653 h 5641"/>
                  <a:gd name="T94" fmla="*/ 700 w 2637"/>
                  <a:gd name="T95" fmla="*/ 3916 h 5641"/>
                  <a:gd name="T96" fmla="*/ 641 w 2637"/>
                  <a:gd name="T97" fmla="*/ 4173 h 5641"/>
                  <a:gd name="T98" fmla="*/ 418 w 2637"/>
                  <a:gd name="T99" fmla="*/ 5111 h 5641"/>
                  <a:gd name="T100" fmla="*/ 0 w 2637"/>
                  <a:gd name="T101" fmla="*/ 5641 h 5641"/>
                  <a:gd name="T102" fmla="*/ 459 w 2637"/>
                  <a:gd name="T103" fmla="*/ 4235 h 564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2637"/>
                  <a:gd name="T157" fmla="*/ 0 h 5641"/>
                  <a:gd name="T158" fmla="*/ 2637 w 2637"/>
                  <a:gd name="T159" fmla="*/ 5641 h 5641"/>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2637" h="5641">
                    <a:moveTo>
                      <a:pt x="459" y="4235"/>
                    </a:moveTo>
                    <a:lnTo>
                      <a:pt x="505" y="4086"/>
                    </a:lnTo>
                    <a:lnTo>
                      <a:pt x="549" y="3941"/>
                    </a:lnTo>
                    <a:lnTo>
                      <a:pt x="595" y="3802"/>
                    </a:lnTo>
                    <a:lnTo>
                      <a:pt x="641" y="3663"/>
                    </a:lnTo>
                    <a:lnTo>
                      <a:pt x="688" y="3526"/>
                    </a:lnTo>
                    <a:lnTo>
                      <a:pt x="737" y="3390"/>
                    </a:lnTo>
                    <a:lnTo>
                      <a:pt x="784" y="3260"/>
                    </a:lnTo>
                    <a:lnTo>
                      <a:pt x="836" y="3130"/>
                    </a:lnTo>
                    <a:lnTo>
                      <a:pt x="886" y="3004"/>
                    </a:lnTo>
                    <a:lnTo>
                      <a:pt x="938" y="2876"/>
                    </a:lnTo>
                    <a:lnTo>
                      <a:pt x="991" y="2749"/>
                    </a:lnTo>
                    <a:lnTo>
                      <a:pt x="1047" y="2625"/>
                    </a:lnTo>
                    <a:lnTo>
                      <a:pt x="1102" y="2502"/>
                    </a:lnTo>
                    <a:lnTo>
                      <a:pt x="1161" y="2378"/>
                    </a:lnTo>
                    <a:lnTo>
                      <a:pt x="1220" y="2257"/>
                    </a:lnTo>
                    <a:lnTo>
                      <a:pt x="1285" y="2133"/>
                    </a:lnTo>
                    <a:lnTo>
                      <a:pt x="1347" y="2010"/>
                    </a:lnTo>
                    <a:lnTo>
                      <a:pt x="1416" y="1886"/>
                    </a:lnTo>
                    <a:lnTo>
                      <a:pt x="1483" y="1762"/>
                    </a:lnTo>
                    <a:lnTo>
                      <a:pt x="1555" y="1638"/>
                    </a:lnTo>
                    <a:lnTo>
                      <a:pt x="1629" y="1514"/>
                    </a:lnTo>
                    <a:lnTo>
                      <a:pt x="1702" y="1388"/>
                    </a:lnTo>
                    <a:lnTo>
                      <a:pt x="1783" y="1257"/>
                    </a:lnTo>
                    <a:lnTo>
                      <a:pt x="1863" y="1128"/>
                    </a:lnTo>
                    <a:lnTo>
                      <a:pt x="1951" y="998"/>
                    </a:lnTo>
                    <a:lnTo>
                      <a:pt x="2037" y="861"/>
                    </a:lnTo>
                    <a:lnTo>
                      <a:pt x="2130" y="725"/>
                    </a:lnTo>
                    <a:lnTo>
                      <a:pt x="2223" y="586"/>
                    </a:lnTo>
                    <a:lnTo>
                      <a:pt x="2322" y="447"/>
                    </a:lnTo>
                    <a:lnTo>
                      <a:pt x="2424" y="301"/>
                    </a:lnTo>
                    <a:lnTo>
                      <a:pt x="2529" y="153"/>
                    </a:lnTo>
                    <a:lnTo>
                      <a:pt x="2637" y="0"/>
                    </a:lnTo>
                    <a:lnTo>
                      <a:pt x="2492" y="242"/>
                    </a:lnTo>
                    <a:lnTo>
                      <a:pt x="2343" y="487"/>
                    </a:lnTo>
                    <a:lnTo>
                      <a:pt x="2192" y="737"/>
                    </a:lnTo>
                    <a:lnTo>
                      <a:pt x="2040" y="994"/>
                    </a:lnTo>
                    <a:lnTo>
                      <a:pt x="1888" y="1255"/>
                    </a:lnTo>
                    <a:lnTo>
                      <a:pt x="1740" y="1518"/>
                    </a:lnTo>
                    <a:lnTo>
                      <a:pt x="1594" y="1784"/>
                    </a:lnTo>
                    <a:lnTo>
                      <a:pt x="1453" y="2049"/>
                    </a:lnTo>
                    <a:lnTo>
                      <a:pt x="1316" y="2319"/>
                    </a:lnTo>
                    <a:lnTo>
                      <a:pt x="1189" y="2588"/>
                    </a:lnTo>
                    <a:lnTo>
                      <a:pt x="1069" y="2855"/>
                    </a:lnTo>
                    <a:lnTo>
                      <a:pt x="961" y="3124"/>
                    </a:lnTo>
                    <a:lnTo>
                      <a:pt x="861" y="3390"/>
                    </a:lnTo>
                    <a:lnTo>
                      <a:pt x="775" y="3653"/>
                    </a:lnTo>
                    <a:lnTo>
                      <a:pt x="700" y="3916"/>
                    </a:lnTo>
                    <a:lnTo>
                      <a:pt x="641" y="4173"/>
                    </a:lnTo>
                    <a:lnTo>
                      <a:pt x="418" y="5111"/>
                    </a:lnTo>
                    <a:lnTo>
                      <a:pt x="0" y="5641"/>
                    </a:lnTo>
                    <a:lnTo>
                      <a:pt x="459" y="4235"/>
                    </a:lnTo>
                    <a:close/>
                  </a:path>
                </a:pathLst>
              </a:custGeom>
              <a:solidFill>
                <a:srgbClr val="FFFFFF">
                  <a:alpha val="50195"/>
                </a:srgbClr>
              </a:solidFill>
              <a:ln w="9525">
                <a:noFill/>
                <a:round/>
                <a:headEnd/>
                <a:tailEnd/>
              </a:ln>
            </p:spPr>
            <p:txBody>
              <a:bodyPr lIns="16" tIns="8" rIns="16" bIns="8">
                <a:spAutoFit/>
              </a:bodyPr>
              <a:lstStyle/>
              <a:p>
                <a:endParaRPr lang="ar-SA"/>
              </a:p>
            </p:txBody>
          </p:sp>
          <p:sp>
            <p:nvSpPr>
              <p:cNvPr id="5128" name="Freeform 10"/>
              <p:cNvSpPr>
                <a:spLocks/>
              </p:cNvSpPr>
              <p:nvPr/>
            </p:nvSpPr>
            <p:spPr bwMode="auto">
              <a:xfrm>
                <a:off x="4222" y="2264"/>
                <a:ext cx="732" cy="1414"/>
              </a:xfrm>
              <a:custGeom>
                <a:avLst/>
                <a:gdLst>
                  <a:gd name="T0" fmla="*/ 2179 w 2198"/>
                  <a:gd name="T1" fmla="*/ 0 h 4243"/>
                  <a:gd name="T2" fmla="*/ 1965 w 2198"/>
                  <a:gd name="T3" fmla="*/ 301 h 4243"/>
                  <a:gd name="T4" fmla="*/ 1765 w 2198"/>
                  <a:gd name="T5" fmla="*/ 586 h 4243"/>
                  <a:gd name="T6" fmla="*/ 1579 w 2198"/>
                  <a:gd name="T7" fmla="*/ 861 h 4243"/>
                  <a:gd name="T8" fmla="*/ 1406 w 2198"/>
                  <a:gd name="T9" fmla="*/ 1128 h 4243"/>
                  <a:gd name="T10" fmla="*/ 1245 w 2198"/>
                  <a:gd name="T11" fmla="*/ 1387 h 4243"/>
                  <a:gd name="T12" fmla="*/ 1096 w 2198"/>
                  <a:gd name="T13" fmla="*/ 1638 h 4243"/>
                  <a:gd name="T14" fmla="*/ 957 w 2198"/>
                  <a:gd name="T15" fmla="*/ 1889 h 4243"/>
                  <a:gd name="T16" fmla="*/ 827 w 2198"/>
                  <a:gd name="T17" fmla="*/ 2136 h 4243"/>
                  <a:gd name="T18" fmla="*/ 702 w 2198"/>
                  <a:gd name="T19" fmla="*/ 2381 h 4243"/>
                  <a:gd name="T20" fmla="*/ 588 w 2198"/>
                  <a:gd name="T21" fmla="*/ 2628 h 4243"/>
                  <a:gd name="T22" fmla="*/ 480 w 2198"/>
                  <a:gd name="T23" fmla="*/ 2879 h 4243"/>
                  <a:gd name="T24" fmla="*/ 378 w 2198"/>
                  <a:gd name="T25" fmla="*/ 3133 h 4243"/>
                  <a:gd name="T26" fmla="*/ 279 w 2198"/>
                  <a:gd name="T27" fmla="*/ 3392 h 4243"/>
                  <a:gd name="T28" fmla="*/ 183 w 2198"/>
                  <a:gd name="T29" fmla="*/ 3665 h 4243"/>
                  <a:gd name="T30" fmla="*/ 90 w 2198"/>
                  <a:gd name="T31" fmla="*/ 3943 h 4243"/>
                  <a:gd name="T32" fmla="*/ 0 w 2198"/>
                  <a:gd name="T33" fmla="*/ 4237 h 4243"/>
                  <a:gd name="T34" fmla="*/ 65 w 2198"/>
                  <a:gd name="T35" fmla="*/ 4096 h 4243"/>
                  <a:gd name="T36" fmla="*/ 155 w 2198"/>
                  <a:gd name="T37" fmla="*/ 3810 h 4243"/>
                  <a:gd name="T38" fmla="*/ 248 w 2198"/>
                  <a:gd name="T39" fmla="*/ 3535 h 4243"/>
                  <a:gd name="T40" fmla="*/ 344 w 2198"/>
                  <a:gd name="T41" fmla="*/ 3269 h 4243"/>
                  <a:gd name="T42" fmla="*/ 446 w 2198"/>
                  <a:gd name="T43" fmla="*/ 3012 h 4243"/>
                  <a:gd name="T44" fmla="*/ 551 w 2198"/>
                  <a:gd name="T45" fmla="*/ 2759 h 4243"/>
                  <a:gd name="T46" fmla="*/ 663 w 2198"/>
                  <a:gd name="T47" fmla="*/ 2510 h 4243"/>
                  <a:gd name="T48" fmla="*/ 781 w 2198"/>
                  <a:gd name="T49" fmla="*/ 2267 h 4243"/>
                  <a:gd name="T50" fmla="*/ 908 w 2198"/>
                  <a:gd name="T51" fmla="*/ 2018 h 4243"/>
                  <a:gd name="T52" fmla="*/ 1043 w 2198"/>
                  <a:gd name="T53" fmla="*/ 1771 h 4243"/>
                  <a:gd name="T54" fmla="*/ 1189 w 2198"/>
                  <a:gd name="T55" fmla="*/ 1526 h 4243"/>
                  <a:gd name="T56" fmla="*/ 1343 w 2198"/>
                  <a:gd name="T57" fmla="*/ 1269 h 4243"/>
                  <a:gd name="T58" fmla="*/ 1510 w 2198"/>
                  <a:gd name="T59" fmla="*/ 1010 h 4243"/>
                  <a:gd name="T60" fmla="*/ 1690 w 2198"/>
                  <a:gd name="T61" fmla="*/ 737 h 4243"/>
                  <a:gd name="T62" fmla="*/ 1882 w 2198"/>
                  <a:gd name="T63" fmla="*/ 459 h 4243"/>
                  <a:gd name="T64" fmla="*/ 2090 w 2198"/>
                  <a:gd name="T65" fmla="*/ 165 h 4243"/>
                  <a:gd name="T66" fmla="*/ 2179 w 2198"/>
                  <a:gd name="T67" fmla="*/ 0 h 424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198"/>
                  <a:gd name="T103" fmla="*/ 0 h 4243"/>
                  <a:gd name="T104" fmla="*/ 2198 w 2198"/>
                  <a:gd name="T105" fmla="*/ 4243 h 424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198" h="4243">
                    <a:moveTo>
                      <a:pt x="2198" y="12"/>
                    </a:moveTo>
                    <a:lnTo>
                      <a:pt x="2179" y="0"/>
                    </a:lnTo>
                    <a:lnTo>
                      <a:pt x="2071" y="152"/>
                    </a:lnTo>
                    <a:lnTo>
                      <a:pt x="1965" y="301"/>
                    </a:lnTo>
                    <a:lnTo>
                      <a:pt x="1863" y="446"/>
                    </a:lnTo>
                    <a:lnTo>
                      <a:pt x="1765" y="586"/>
                    </a:lnTo>
                    <a:lnTo>
                      <a:pt x="1672" y="725"/>
                    </a:lnTo>
                    <a:lnTo>
                      <a:pt x="1579" y="861"/>
                    </a:lnTo>
                    <a:lnTo>
                      <a:pt x="1492" y="997"/>
                    </a:lnTo>
                    <a:lnTo>
                      <a:pt x="1406" y="1128"/>
                    </a:lnTo>
                    <a:lnTo>
                      <a:pt x="1325" y="1257"/>
                    </a:lnTo>
                    <a:lnTo>
                      <a:pt x="1245" y="1387"/>
                    </a:lnTo>
                    <a:lnTo>
                      <a:pt x="1171" y="1514"/>
                    </a:lnTo>
                    <a:lnTo>
                      <a:pt x="1096" y="1638"/>
                    </a:lnTo>
                    <a:lnTo>
                      <a:pt x="1025" y="1765"/>
                    </a:lnTo>
                    <a:lnTo>
                      <a:pt x="957" y="1889"/>
                    </a:lnTo>
                    <a:lnTo>
                      <a:pt x="889" y="2012"/>
                    </a:lnTo>
                    <a:lnTo>
                      <a:pt x="827" y="2136"/>
                    </a:lnTo>
                    <a:lnTo>
                      <a:pt x="761" y="2261"/>
                    </a:lnTo>
                    <a:lnTo>
                      <a:pt x="702" y="2381"/>
                    </a:lnTo>
                    <a:lnTo>
                      <a:pt x="644" y="2504"/>
                    </a:lnTo>
                    <a:lnTo>
                      <a:pt x="588" y="2628"/>
                    </a:lnTo>
                    <a:lnTo>
                      <a:pt x="533" y="2753"/>
                    </a:lnTo>
                    <a:lnTo>
                      <a:pt x="480" y="2879"/>
                    </a:lnTo>
                    <a:lnTo>
                      <a:pt x="428" y="3006"/>
                    </a:lnTo>
                    <a:lnTo>
                      <a:pt x="378" y="3133"/>
                    </a:lnTo>
                    <a:lnTo>
                      <a:pt x="326" y="3263"/>
                    </a:lnTo>
                    <a:lnTo>
                      <a:pt x="279" y="3392"/>
                    </a:lnTo>
                    <a:lnTo>
                      <a:pt x="230" y="3529"/>
                    </a:lnTo>
                    <a:lnTo>
                      <a:pt x="183" y="3665"/>
                    </a:lnTo>
                    <a:lnTo>
                      <a:pt x="137" y="3804"/>
                    </a:lnTo>
                    <a:lnTo>
                      <a:pt x="90" y="3943"/>
                    </a:lnTo>
                    <a:lnTo>
                      <a:pt x="47" y="4089"/>
                    </a:lnTo>
                    <a:lnTo>
                      <a:pt x="0" y="4237"/>
                    </a:lnTo>
                    <a:lnTo>
                      <a:pt x="20" y="4243"/>
                    </a:lnTo>
                    <a:lnTo>
                      <a:pt x="65" y="4096"/>
                    </a:lnTo>
                    <a:lnTo>
                      <a:pt x="108" y="3949"/>
                    </a:lnTo>
                    <a:lnTo>
                      <a:pt x="155" y="3810"/>
                    </a:lnTo>
                    <a:lnTo>
                      <a:pt x="202" y="3671"/>
                    </a:lnTo>
                    <a:lnTo>
                      <a:pt x="248" y="3535"/>
                    </a:lnTo>
                    <a:lnTo>
                      <a:pt x="298" y="3398"/>
                    </a:lnTo>
                    <a:lnTo>
                      <a:pt x="344" y="3269"/>
                    </a:lnTo>
                    <a:lnTo>
                      <a:pt x="396" y="3139"/>
                    </a:lnTo>
                    <a:lnTo>
                      <a:pt x="446" y="3012"/>
                    </a:lnTo>
                    <a:lnTo>
                      <a:pt x="498" y="2885"/>
                    </a:lnTo>
                    <a:lnTo>
                      <a:pt x="551" y="2759"/>
                    </a:lnTo>
                    <a:lnTo>
                      <a:pt x="606" y="2635"/>
                    </a:lnTo>
                    <a:lnTo>
                      <a:pt x="663" y="2510"/>
                    </a:lnTo>
                    <a:lnTo>
                      <a:pt x="722" y="2387"/>
                    </a:lnTo>
                    <a:lnTo>
                      <a:pt x="781" y="2267"/>
                    </a:lnTo>
                    <a:lnTo>
                      <a:pt x="845" y="2143"/>
                    </a:lnTo>
                    <a:lnTo>
                      <a:pt x="908" y="2018"/>
                    </a:lnTo>
                    <a:lnTo>
                      <a:pt x="975" y="1895"/>
                    </a:lnTo>
                    <a:lnTo>
                      <a:pt x="1043" y="1771"/>
                    </a:lnTo>
                    <a:lnTo>
                      <a:pt x="1114" y="1651"/>
                    </a:lnTo>
                    <a:lnTo>
                      <a:pt x="1189" y="1526"/>
                    </a:lnTo>
                    <a:lnTo>
                      <a:pt x="1263" y="1400"/>
                    </a:lnTo>
                    <a:lnTo>
                      <a:pt x="1343" y="1269"/>
                    </a:lnTo>
                    <a:lnTo>
                      <a:pt x="1424" y="1140"/>
                    </a:lnTo>
                    <a:lnTo>
                      <a:pt x="1510" y="1010"/>
                    </a:lnTo>
                    <a:lnTo>
                      <a:pt x="1598" y="873"/>
                    </a:lnTo>
                    <a:lnTo>
                      <a:pt x="1690" y="737"/>
                    </a:lnTo>
                    <a:lnTo>
                      <a:pt x="1783" y="598"/>
                    </a:lnTo>
                    <a:lnTo>
                      <a:pt x="1882" y="459"/>
                    </a:lnTo>
                    <a:lnTo>
                      <a:pt x="1984" y="314"/>
                    </a:lnTo>
                    <a:lnTo>
                      <a:pt x="2090" y="165"/>
                    </a:lnTo>
                    <a:lnTo>
                      <a:pt x="2198" y="12"/>
                    </a:lnTo>
                    <a:lnTo>
                      <a:pt x="2179" y="0"/>
                    </a:lnTo>
                    <a:lnTo>
                      <a:pt x="2198" y="12"/>
                    </a:lnTo>
                    <a:close/>
                  </a:path>
                </a:pathLst>
              </a:custGeom>
              <a:solidFill>
                <a:srgbClr val="000000">
                  <a:alpha val="50195"/>
                </a:srgbClr>
              </a:solidFill>
              <a:ln w="9525">
                <a:noFill/>
                <a:round/>
                <a:headEnd/>
                <a:tailEnd/>
              </a:ln>
            </p:spPr>
            <p:txBody>
              <a:bodyPr lIns="16" tIns="8" rIns="16" bIns="8">
                <a:spAutoFit/>
              </a:bodyPr>
              <a:lstStyle/>
              <a:p>
                <a:endParaRPr lang="ar-SA"/>
              </a:p>
            </p:txBody>
          </p:sp>
          <p:sp>
            <p:nvSpPr>
              <p:cNvPr id="5129" name="Freeform 11"/>
              <p:cNvSpPr>
                <a:spLocks/>
              </p:cNvSpPr>
              <p:nvPr/>
            </p:nvSpPr>
            <p:spPr bwMode="auto">
              <a:xfrm>
                <a:off x="4283" y="2264"/>
                <a:ext cx="671" cy="1393"/>
              </a:xfrm>
              <a:custGeom>
                <a:avLst/>
                <a:gdLst>
                  <a:gd name="T0" fmla="*/ 19 w 2015"/>
                  <a:gd name="T1" fmla="*/ 4179 h 4179"/>
                  <a:gd name="T2" fmla="*/ 78 w 2015"/>
                  <a:gd name="T3" fmla="*/ 3922 h 4179"/>
                  <a:gd name="T4" fmla="*/ 152 w 2015"/>
                  <a:gd name="T5" fmla="*/ 3663 h 4179"/>
                  <a:gd name="T6" fmla="*/ 239 w 2015"/>
                  <a:gd name="T7" fmla="*/ 3398 h 4179"/>
                  <a:gd name="T8" fmla="*/ 337 w 2015"/>
                  <a:gd name="T9" fmla="*/ 3133 h 4179"/>
                  <a:gd name="T10" fmla="*/ 446 w 2015"/>
                  <a:gd name="T11" fmla="*/ 2863 h 4179"/>
                  <a:gd name="T12" fmla="*/ 566 w 2015"/>
                  <a:gd name="T13" fmla="*/ 2598 h 4179"/>
                  <a:gd name="T14" fmla="*/ 694 w 2015"/>
                  <a:gd name="T15" fmla="*/ 2328 h 4179"/>
                  <a:gd name="T16" fmla="*/ 829 w 2015"/>
                  <a:gd name="T17" fmla="*/ 2059 h 4179"/>
                  <a:gd name="T18" fmla="*/ 972 w 2015"/>
                  <a:gd name="T19" fmla="*/ 1792 h 4179"/>
                  <a:gd name="T20" fmla="*/ 1117 w 2015"/>
                  <a:gd name="T21" fmla="*/ 1526 h 4179"/>
                  <a:gd name="T22" fmla="*/ 1266 w 2015"/>
                  <a:gd name="T23" fmla="*/ 1263 h 4179"/>
                  <a:gd name="T24" fmla="*/ 1417 w 2015"/>
                  <a:gd name="T25" fmla="*/ 1006 h 4179"/>
                  <a:gd name="T26" fmla="*/ 1570 w 2015"/>
                  <a:gd name="T27" fmla="*/ 749 h 4179"/>
                  <a:gd name="T28" fmla="*/ 1721 w 2015"/>
                  <a:gd name="T29" fmla="*/ 499 h 4179"/>
                  <a:gd name="T30" fmla="*/ 1870 w 2015"/>
                  <a:gd name="T31" fmla="*/ 255 h 4179"/>
                  <a:gd name="T32" fmla="*/ 2015 w 2015"/>
                  <a:gd name="T33" fmla="*/ 12 h 4179"/>
                  <a:gd name="T34" fmla="*/ 1996 w 2015"/>
                  <a:gd name="T35" fmla="*/ 0 h 4179"/>
                  <a:gd name="T36" fmla="*/ 1851 w 2015"/>
                  <a:gd name="T37" fmla="*/ 242 h 4179"/>
                  <a:gd name="T38" fmla="*/ 1702 w 2015"/>
                  <a:gd name="T39" fmla="*/ 487 h 4179"/>
                  <a:gd name="T40" fmla="*/ 1551 w 2015"/>
                  <a:gd name="T41" fmla="*/ 737 h 4179"/>
                  <a:gd name="T42" fmla="*/ 1399 w 2015"/>
                  <a:gd name="T43" fmla="*/ 994 h 4179"/>
                  <a:gd name="T44" fmla="*/ 1247 w 2015"/>
                  <a:gd name="T45" fmla="*/ 1257 h 4179"/>
                  <a:gd name="T46" fmla="*/ 1099 w 2015"/>
                  <a:gd name="T47" fmla="*/ 1520 h 4179"/>
                  <a:gd name="T48" fmla="*/ 953 w 2015"/>
                  <a:gd name="T49" fmla="*/ 1786 h 4179"/>
                  <a:gd name="T50" fmla="*/ 811 w 2015"/>
                  <a:gd name="T51" fmla="*/ 2053 h 4179"/>
                  <a:gd name="T52" fmla="*/ 674 w 2015"/>
                  <a:gd name="T53" fmla="*/ 2322 h 4179"/>
                  <a:gd name="T54" fmla="*/ 548 w 2015"/>
                  <a:gd name="T55" fmla="*/ 2591 h 4179"/>
                  <a:gd name="T56" fmla="*/ 427 w 2015"/>
                  <a:gd name="T57" fmla="*/ 2857 h 4179"/>
                  <a:gd name="T58" fmla="*/ 319 w 2015"/>
                  <a:gd name="T59" fmla="*/ 3127 h 4179"/>
                  <a:gd name="T60" fmla="*/ 219 w 2015"/>
                  <a:gd name="T61" fmla="*/ 3392 h 4179"/>
                  <a:gd name="T62" fmla="*/ 133 w 2015"/>
                  <a:gd name="T63" fmla="*/ 3655 h 4179"/>
                  <a:gd name="T64" fmla="*/ 59 w 2015"/>
                  <a:gd name="T65" fmla="*/ 3922 h 4179"/>
                  <a:gd name="T66" fmla="*/ 0 w 2015"/>
                  <a:gd name="T67" fmla="*/ 4179 h 4179"/>
                  <a:gd name="T68" fmla="*/ 19 w 2015"/>
                  <a:gd name="T69" fmla="*/ 4179 h 417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015"/>
                  <a:gd name="T106" fmla="*/ 0 h 4179"/>
                  <a:gd name="T107" fmla="*/ 2015 w 2015"/>
                  <a:gd name="T108" fmla="*/ 4179 h 417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015" h="4179">
                    <a:moveTo>
                      <a:pt x="19" y="4179"/>
                    </a:moveTo>
                    <a:lnTo>
                      <a:pt x="78" y="3922"/>
                    </a:lnTo>
                    <a:lnTo>
                      <a:pt x="152" y="3663"/>
                    </a:lnTo>
                    <a:lnTo>
                      <a:pt x="239" y="3398"/>
                    </a:lnTo>
                    <a:lnTo>
                      <a:pt x="337" y="3133"/>
                    </a:lnTo>
                    <a:lnTo>
                      <a:pt x="446" y="2863"/>
                    </a:lnTo>
                    <a:lnTo>
                      <a:pt x="566" y="2598"/>
                    </a:lnTo>
                    <a:lnTo>
                      <a:pt x="694" y="2328"/>
                    </a:lnTo>
                    <a:lnTo>
                      <a:pt x="829" y="2059"/>
                    </a:lnTo>
                    <a:lnTo>
                      <a:pt x="972" y="1792"/>
                    </a:lnTo>
                    <a:lnTo>
                      <a:pt x="1117" y="1526"/>
                    </a:lnTo>
                    <a:lnTo>
                      <a:pt x="1266" y="1263"/>
                    </a:lnTo>
                    <a:lnTo>
                      <a:pt x="1417" y="1006"/>
                    </a:lnTo>
                    <a:lnTo>
                      <a:pt x="1570" y="749"/>
                    </a:lnTo>
                    <a:lnTo>
                      <a:pt x="1721" y="499"/>
                    </a:lnTo>
                    <a:lnTo>
                      <a:pt x="1870" y="255"/>
                    </a:lnTo>
                    <a:lnTo>
                      <a:pt x="2015" y="12"/>
                    </a:lnTo>
                    <a:lnTo>
                      <a:pt x="1996" y="0"/>
                    </a:lnTo>
                    <a:lnTo>
                      <a:pt x="1851" y="242"/>
                    </a:lnTo>
                    <a:lnTo>
                      <a:pt x="1702" y="487"/>
                    </a:lnTo>
                    <a:lnTo>
                      <a:pt x="1551" y="737"/>
                    </a:lnTo>
                    <a:lnTo>
                      <a:pt x="1399" y="994"/>
                    </a:lnTo>
                    <a:lnTo>
                      <a:pt x="1247" y="1257"/>
                    </a:lnTo>
                    <a:lnTo>
                      <a:pt x="1099" y="1520"/>
                    </a:lnTo>
                    <a:lnTo>
                      <a:pt x="953" y="1786"/>
                    </a:lnTo>
                    <a:lnTo>
                      <a:pt x="811" y="2053"/>
                    </a:lnTo>
                    <a:lnTo>
                      <a:pt x="674" y="2322"/>
                    </a:lnTo>
                    <a:lnTo>
                      <a:pt x="548" y="2591"/>
                    </a:lnTo>
                    <a:lnTo>
                      <a:pt x="427" y="2857"/>
                    </a:lnTo>
                    <a:lnTo>
                      <a:pt x="319" y="3127"/>
                    </a:lnTo>
                    <a:lnTo>
                      <a:pt x="219" y="3392"/>
                    </a:lnTo>
                    <a:lnTo>
                      <a:pt x="133" y="3655"/>
                    </a:lnTo>
                    <a:lnTo>
                      <a:pt x="59" y="3922"/>
                    </a:lnTo>
                    <a:lnTo>
                      <a:pt x="0" y="4179"/>
                    </a:lnTo>
                    <a:lnTo>
                      <a:pt x="19" y="4179"/>
                    </a:lnTo>
                    <a:close/>
                  </a:path>
                </a:pathLst>
              </a:custGeom>
              <a:solidFill>
                <a:srgbClr val="000000">
                  <a:alpha val="50195"/>
                </a:srgbClr>
              </a:solidFill>
              <a:ln w="9525">
                <a:noFill/>
                <a:round/>
                <a:headEnd/>
                <a:tailEnd/>
              </a:ln>
            </p:spPr>
            <p:txBody>
              <a:bodyPr lIns="16" tIns="8" rIns="16" bIns="8">
                <a:spAutoFit/>
              </a:bodyPr>
              <a:lstStyle/>
              <a:p>
                <a:endParaRPr lang="ar-SA"/>
              </a:p>
            </p:txBody>
          </p:sp>
          <p:sp>
            <p:nvSpPr>
              <p:cNvPr id="5130" name="Freeform 12"/>
              <p:cNvSpPr>
                <a:spLocks/>
              </p:cNvSpPr>
              <p:nvPr/>
            </p:nvSpPr>
            <p:spPr bwMode="auto">
              <a:xfrm>
                <a:off x="4209" y="3657"/>
                <a:ext cx="80" cy="314"/>
              </a:xfrm>
              <a:custGeom>
                <a:avLst/>
                <a:gdLst>
                  <a:gd name="T0" fmla="*/ 18 w 241"/>
                  <a:gd name="T1" fmla="*/ 944 h 944"/>
                  <a:gd name="T2" fmla="*/ 18 w 241"/>
                  <a:gd name="T3" fmla="*/ 938 h 944"/>
                  <a:gd name="T4" fmla="*/ 241 w 241"/>
                  <a:gd name="T5" fmla="*/ 0 h 944"/>
                  <a:gd name="T6" fmla="*/ 222 w 241"/>
                  <a:gd name="T7" fmla="*/ 0 h 944"/>
                  <a:gd name="T8" fmla="*/ 0 w 241"/>
                  <a:gd name="T9" fmla="*/ 938 h 944"/>
                  <a:gd name="T10" fmla="*/ 0 w 241"/>
                  <a:gd name="T11" fmla="*/ 931 h 944"/>
                  <a:gd name="T12" fmla="*/ 18 w 241"/>
                  <a:gd name="T13" fmla="*/ 944 h 944"/>
                  <a:gd name="T14" fmla="*/ 18 w 241"/>
                  <a:gd name="T15" fmla="*/ 941 h 944"/>
                  <a:gd name="T16" fmla="*/ 18 w 241"/>
                  <a:gd name="T17" fmla="*/ 938 h 944"/>
                  <a:gd name="T18" fmla="*/ 18 w 241"/>
                  <a:gd name="T19" fmla="*/ 944 h 94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41"/>
                  <a:gd name="T31" fmla="*/ 0 h 944"/>
                  <a:gd name="T32" fmla="*/ 241 w 241"/>
                  <a:gd name="T33" fmla="*/ 944 h 94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41" h="944">
                    <a:moveTo>
                      <a:pt x="18" y="944"/>
                    </a:moveTo>
                    <a:lnTo>
                      <a:pt x="18" y="938"/>
                    </a:lnTo>
                    <a:lnTo>
                      <a:pt x="241" y="0"/>
                    </a:lnTo>
                    <a:lnTo>
                      <a:pt x="222" y="0"/>
                    </a:lnTo>
                    <a:lnTo>
                      <a:pt x="0" y="938"/>
                    </a:lnTo>
                    <a:lnTo>
                      <a:pt x="0" y="931"/>
                    </a:lnTo>
                    <a:lnTo>
                      <a:pt x="18" y="944"/>
                    </a:lnTo>
                    <a:lnTo>
                      <a:pt x="18" y="941"/>
                    </a:lnTo>
                    <a:lnTo>
                      <a:pt x="18" y="938"/>
                    </a:lnTo>
                    <a:lnTo>
                      <a:pt x="18" y="944"/>
                    </a:lnTo>
                    <a:close/>
                  </a:path>
                </a:pathLst>
              </a:custGeom>
              <a:solidFill>
                <a:srgbClr val="000000">
                  <a:alpha val="50195"/>
                </a:srgbClr>
              </a:solidFill>
              <a:ln w="9525">
                <a:noFill/>
                <a:round/>
                <a:headEnd/>
                <a:tailEnd/>
              </a:ln>
            </p:spPr>
            <p:txBody>
              <a:bodyPr lIns="16" tIns="8" rIns="16" bIns="8">
                <a:spAutoFit/>
              </a:bodyPr>
              <a:lstStyle/>
              <a:p>
                <a:endParaRPr lang="ar-SA"/>
              </a:p>
            </p:txBody>
          </p:sp>
          <p:sp>
            <p:nvSpPr>
              <p:cNvPr id="5131" name="Freeform 13"/>
              <p:cNvSpPr>
                <a:spLocks/>
              </p:cNvSpPr>
              <p:nvPr/>
            </p:nvSpPr>
            <p:spPr bwMode="auto">
              <a:xfrm>
                <a:off x="4063" y="3967"/>
                <a:ext cx="152" cy="197"/>
              </a:xfrm>
              <a:custGeom>
                <a:avLst/>
                <a:gdLst>
                  <a:gd name="T0" fmla="*/ 18 w 455"/>
                  <a:gd name="T1" fmla="*/ 533 h 592"/>
                  <a:gd name="T2" fmla="*/ 37 w 455"/>
                  <a:gd name="T3" fmla="*/ 543 h 592"/>
                  <a:gd name="T4" fmla="*/ 455 w 455"/>
                  <a:gd name="T5" fmla="*/ 13 h 592"/>
                  <a:gd name="T6" fmla="*/ 437 w 455"/>
                  <a:gd name="T7" fmla="*/ 0 h 592"/>
                  <a:gd name="T8" fmla="*/ 18 w 455"/>
                  <a:gd name="T9" fmla="*/ 529 h 592"/>
                  <a:gd name="T10" fmla="*/ 37 w 455"/>
                  <a:gd name="T11" fmla="*/ 539 h 592"/>
                  <a:gd name="T12" fmla="*/ 18 w 455"/>
                  <a:gd name="T13" fmla="*/ 533 h 592"/>
                  <a:gd name="T14" fmla="*/ 0 w 455"/>
                  <a:gd name="T15" fmla="*/ 592 h 592"/>
                  <a:gd name="T16" fmla="*/ 37 w 455"/>
                  <a:gd name="T17" fmla="*/ 543 h 592"/>
                  <a:gd name="T18" fmla="*/ 18 w 455"/>
                  <a:gd name="T19" fmla="*/ 533 h 59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55"/>
                  <a:gd name="T31" fmla="*/ 0 h 592"/>
                  <a:gd name="T32" fmla="*/ 455 w 455"/>
                  <a:gd name="T33" fmla="*/ 592 h 59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55" h="592">
                    <a:moveTo>
                      <a:pt x="18" y="533"/>
                    </a:moveTo>
                    <a:lnTo>
                      <a:pt x="37" y="543"/>
                    </a:lnTo>
                    <a:lnTo>
                      <a:pt x="455" y="13"/>
                    </a:lnTo>
                    <a:lnTo>
                      <a:pt x="437" y="0"/>
                    </a:lnTo>
                    <a:lnTo>
                      <a:pt x="18" y="529"/>
                    </a:lnTo>
                    <a:lnTo>
                      <a:pt x="37" y="539"/>
                    </a:lnTo>
                    <a:lnTo>
                      <a:pt x="18" y="533"/>
                    </a:lnTo>
                    <a:lnTo>
                      <a:pt x="0" y="592"/>
                    </a:lnTo>
                    <a:lnTo>
                      <a:pt x="37" y="543"/>
                    </a:lnTo>
                    <a:lnTo>
                      <a:pt x="18" y="533"/>
                    </a:lnTo>
                    <a:close/>
                  </a:path>
                </a:pathLst>
              </a:custGeom>
              <a:solidFill>
                <a:srgbClr val="000000">
                  <a:alpha val="50195"/>
                </a:srgbClr>
              </a:solidFill>
              <a:ln w="9525">
                <a:noFill/>
                <a:round/>
                <a:headEnd/>
                <a:tailEnd/>
              </a:ln>
            </p:spPr>
            <p:txBody>
              <a:bodyPr lIns="16" tIns="8" rIns="16" bIns="8">
                <a:spAutoFit/>
              </a:bodyPr>
              <a:lstStyle/>
              <a:p>
                <a:endParaRPr lang="ar-SA"/>
              </a:p>
            </p:txBody>
          </p:sp>
          <p:sp>
            <p:nvSpPr>
              <p:cNvPr id="5132" name="Freeform 14"/>
              <p:cNvSpPr>
                <a:spLocks/>
              </p:cNvSpPr>
              <p:nvPr/>
            </p:nvSpPr>
            <p:spPr bwMode="auto">
              <a:xfrm>
                <a:off x="4069" y="3676"/>
                <a:ext cx="159" cy="471"/>
              </a:xfrm>
              <a:custGeom>
                <a:avLst/>
                <a:gdLst>
                  <a:gd name="T0" fmla="*/ 458 w 478"/>
                  <a:gd name="T1" fmla="*/ 0 h 1412"/>
                  <a:gd name="T2" fmla="*/ 0 w 478"/>
                  <a:gd name="T3" fmla="*/ 1406 h 1412"/>
                  <a:gd name="T4" fmla="*/ 19 w 478"/>
                  <a:gd name="T5" fmla="*/ 1412 h 1412"/>
                  <a:gd name="T6" fmla="*/ 478 w 478"/>
                  <a:gd name="T7" fmla="*/ 6 h 1412"/>
                  <a:gd name="T8" fmla="*/ 458 w 478"/>
                  <a:gd name="T9" fmla="*/ 0 h 1412"/>
                  <a:gd name="T10" fmla="*/ 0 60000 65536"/>
                  <a:gd name="T11" fmla="*/ 0 60000 65536"/>
                  <a:gd name="T12" fmla="*/ 0 60000 65536"/>
                  <a:gd name="T13" fmla="*/ 0 60000 65536"/>
                  <a:gd name="T14" fmla="*/ 0 60000 65536"/>
                  <a:gd name="T15" fmla="*/ 0 w 478"/>
                  <a:gd name="T16" fmla="*/ 0 h 1412"/>
                  <a:gd name="T17" fmla="*/ 478 w 478"/>
                  <a:gd name="T18" fmla="*/ 1412 h 1412"/>
                </a:gdLst>
                <a:ahLst/>
                <a:cxnLst>
                  <a:cxn ang="T10">
                    <a:pos x="T0" y="T1"/>
                  </a:cxn>
                  <a:cxn ang="T11">
                    <a:pos x="T2" y="T3"/>
                  </a:cxn>
                  <a:cxn ang="T12">
                    <a:pos x="T4" y="T5"/>
                  </a:cxn>
                  <a:cxn ang="T13">
                    <a:pos x="T6" y="T7"/>
                  </a:cxn>
                  <a:cxn ang="T14">
                    <a:pos x="T8" y="T9"/>
                  </a:cxn>
                </a:cxnLst>
                <a:rect l="T15" t="T16" r="T17" b="T18"/>
                <a:pathLst>
                  <a:path w="478" h="1412">
                    <a:moveTo>
                      <a:pt x="458" y="0"/>
                    </a:moveTo>
                    <a:lnTo>
                      <a:pt x="0" y="1406"/>
                    </a:lnTo>
                    <a:lnTo>
                      <a:pt x="19" y="1412"/>
                    </a:lnTo>
                    <a:lnTo>
                      <a:pt x="478" y="6"/>
                    </a:lnTo>
                    <a:lnTo>
                      <a:pt x="458" y="0"/>
                    </a:lnTo>
                    <a:close/>
                  </a:path>
                </a:pathLst>
              </a:custGeom>
              <a:solidFill>
                <a:srgbClr val="000000">
                  <a:alpha val="50195"/>
                </a:srgbClr>
              </a:solidFill>
              <a:ln w="9525">
                <a:noFill/>
                <a:round/>
                <a:headEnd/>
                <a:tailEnd/>
              </a:ln>
            </p:spPr>
            <p:txBody>
              <a:bodyPr lIns="16" tIns="8" rIns="16" bIns="8">
                <a:spAutoFit/>
              </a:bodyPr>
              <a:lstStyle/>
              <a:p>
                <a:endParaRPr lang="ar-SA"/>
              </a:p>
            </p:txBody>
          </p:sp>
          <p:sp>
            <p:nvSpPr>
              <p:cNvPr id="5133" name="Freeform 15"/>
              <p:cNvSpPr>
                <a:spLocks/>
              </p:cNvSpPr>
              <p:nvPr/>
            </p:nvSpPr>
            <p:spPr bwMode="auto">
              <a:xfrm>
                <a:off x="4131" y="2018"/>
                <a:ext cx="1001" cy="1663"/>
              </a:xfrm>
              <a:custGeom>
                <a:avLst/>
                <a:gdLst>
                  <a:gd name="T0" fmla="*/ 2445 w 3002"/>
                  <a:gd name="T1" fmla="*/ 217 h 4989"/>
                  <a:gd name="T2" fmla="*/ 1823 w 3002"/>
                  <a:gd name="T3" fmla="*/ 684 h 4989"/>
                  <a:gd name="T4" fmla="*/ 1297 w 3002"/>
                  <a:gd name="T5" fmla="*/ 1299 h 4989"/>
                  <a:gd name="T6" fmla="*/ 866 w 3002"/>
                  <a:gd name="T7" fmla="*/ 1990 h 4989"/>
                  <a:gd name="T8" fmla="*/ 527 w 3002"/>
                  <a:gd name="T9" fmla="*/ 2693 h 4989"/>
                  <a:gd name="T10" fmla="*/ 272 w 3002"/>
                  <a:gd name="T11" fmla="*/ 3340 h 4989"/>
                  <a:gd name="T12" fmla="*/ 102 w 3002"/>
                  <a:gd name="T13" fmla="*/ 3860 h 4989"/>
                  <a:gd name="T14" fmla="*/ 12 w 3002"/>
                  <a:gd name="T15" fmla="*/ 4191 h 4989"/>
                  <a:gd name="T16" fmla="*/ 155 w 3002"/>
                  <a:gd name="T17" fmla="*/ 4528 h 4989"/>
                  <a:gd name="T18" fmla="*/ 245 w 3002"/>
                  <a:gd name="T19" fmla="*/ 4891 h 4989"/>
                  <a:gd name="T20" fmla="*/ 455 w 3002"/>
                  <a:gd name="T21" fmla="*/ 4469 h 4989"/>
                  <a:gd name="T22" fmla="*/ 672 w 3002"/>
                  <a:gd name="T23" fmla="*/ 3885 h 4989"/>
                  <a:gd name="T24" fmla="*/ 870 w 3002"/>
                  <a:gd name="T25" fmla="*/ 3389 h 4989"/>
                  <a:gd name="T26" fmla="*/ 1074 w 3002"/>
                  <a:gd name="T27" fmla="*/ 2946 h 4989"/>
                  <a:gd name="T28" fmla="*/ 1300 w 3002"/>
                  <a:gd name="T29" fmla="*/ 2510 h 4989"/>
                  <a:gd name="T30" fmla="*/ 1576 w 3002"/>
                  <a:gd name="T31" fmla="*/ 2048 h 4989"/>
                  <a:gd name="T32" fmla="*/ 1919 w 3002"/>
                  <a:gd name="T33" fmla="*/ 1523 h 4989"/>
                  <a:gd name="T34" fmla="*/ 2352 w 3002"/>
                  <a:gd name="T35" fmla="*/ 895 h 4989"/>
                  <a:gd name="T36" fmla="*/ 2250 w 3002"/>
                  <a:gd name="T37" fmla="*/ 1095 h 4989"/>
                  <a:gd name="T38" fmla="*/ 1937 w 3002"/>
                  <a:gd name="T39" fmla="*/ 1613 h 4989"/>
                  <a:gd name="T40" fmla="*/ 1631 w 3002"/>
                  <a:gd name="T41" fmla="*/ 2142 h 4989"/>
                  <a:gd name="T42" fmla="*/ 1337 w 3002"/>
                  <a:gd name="T43" fmla="*/ 2677 h 4989"/>
                  <a:gd name="T44" fmla="*/ 1068 w 3002"/>
                  <a:gd name="T45" fmla="*/ 3219 h 4989"/>
                  <a:gd name="T46" fmla="*/ 827 w 3002"/>
                  <a:gd name="T47" fmla="*/ 3767 h 4989"/>
                  <a:gd name="T48" fmla="*/ 629 w 3002"/>
                  <a:gd name="T49" fmla="*/ 4311 h 4989"/>
                  <a:gd name="T50" fmla="*/ 480 w 3002"/>
                  <a:gd name="T51" fmla="*/ 4853 h 4989"/>
                  <a:gd name="T52" fmla="*/ 576 w 3002"/>
                  <a:gd name="T53" fmla="*/ 4893 h 4989"/>
                  <a:gd name="T54" fmla="*/ 790 w 3002"/>
                  <a:gd name="T55" fmla="*/ 4819 h 4989"/>
                  <a:gd name="T56" fmla="*/ 1019 w 3002"/>
                  <a:gd name="T57" fmla="*/ 4785 h 4989"/>
                  <a:gd name="T58" fmla="*/ 1225 w 3002"/>
                  <a:gd name="T59" fmla="*/ 4775 h 4989"/>
                  <a:gd name="T60" fmla="*/ 1547 w 3002"/>
                  <a:gd name="T61" fmla="*/ 4342 h 4989"/>
                  <a:gd name="T62" fmla="*/ 1829 w 3002"/>
                  <a:gd name="T63" fmla="*/ 3782 h 4989"/>
                  <a:gd name="T64" fmla="*/ 2052 w 3002"/>
                  <a:gd name="T65" fmla="*/ 3262 h 4989"/>
                  <a:gd name="T66" fmla="*/ 2256 w 3002"/>
                  <a:gd name="T67" fmla="*/ 2791 h 4989"/>
                  <a:gd name="T68" fmla="*/ 2408 w 3002"/>
                  <a:gd name="T69" fmla="*/ 2476 h 4989"/>
                  <a:gd name="T70" fmla="*/ 2538 w 3002"/>
                  <a:gd name="T71" fmla="*/ 2176 h 4989"/>
                  <a:gd name="T72" fmla="*/ 2476 w 3002"/>
                  <a:gd name="T73" fmla="*/ 2093 h 4989"/>
                  <a:gd name="T74" fmla="*/ 2309 w 3002"/>
                  <a:gd name="T75" fmla="*/ 2036 h 4989"/>
                  <a:gd name="T76" fmla="*/ 2133 w 3002"/>
                  <a:gd name="T77" fmla="*/ 1984 h 4989"/>
                  <a:gd name="T78" fmla="*/ 1980 w 3002"/>
                  <a:gd name="T79" fmla="*/ 1978 h 4989"/>
                  <a:gd name="T80" fmla="*/ 2027 w 3002"/>
                  <a:gd name="T81" fmla="*/ 1922 h 4989"/>
                  <a:gd name="T82" fmla="*/ 2207 w 3002"/>
                  <a:gd name="T83" fmla="*/ 1891 h 4989"/>
                  <a:gd name="T84" fmla="*/ 2429 w 3002"/>
                  <a:gd name="T85" fmla="*/ 1882 h 4989"/>
                  <a:gd name="T86" fmla="*/ 2656 w 3002"/>
                  <a:gd name="T87" fmla="*/ 1850 h 4989"/>
                  <a:gd name="T88" fmla="*/ 2786 w 3002"/>
                  <a:gd name="T89" fmla="*/ 1631 h 4989"/>
                  <a:gd name="T90" fmla="*/ 2878 w 3002"/>
                  <a:gd name="T91" fmla="*/ 1299 h 4989"/>
                  <a:gd name="T92" fmla="*/ 2804 w 3002"/>
                  <a:gd name="T93" fmla="*/ 1201 h 4989"/>
                  <a:gd name="T94" fmla="*/ 2649 w 3002"/>
                  <a:gd name="T95" fmla="*/ 1201 h 4989"/>
                  <a:gd name="T96" fmla="*/ 2494 w 3002"/>
                  <a:gd name="T97" fmla="*/ 1207 h 4989"/>
                  <a:gd name="T98" fmla="*/ 2352 w 3002"/>
                  <a:gd name="T99" fmla="*/ 1217 h 4989"/>
                  <a:gd name="T100" fmla="*/ 2429 w 3002"/>
                  <a:gd name="T101" fmla="*/ 1154 h 4989"/>
                  <a:gd name="T102" fmla="*/ 2594 w 3002"/>
                  <a:gd name="T103" fmla="*/ 1095 h 4989"/>
                  <a:gd name="T104" fmla="*/ 2764 w 3002"/>
                  <a:gd name="T105" fmla="*/ 1056 h 4989"/>
                  <a:gd name="T106" fmla="*/ 2925 w 3002"/>
                  <a:gd name="T107" fmla="*/ 1015 h 4989"/>
                  <a:gd name="T108" fmla="*/ 3002 w 3002"/>
                  <a:gd name="T109" fmla="*/ 313 h 498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002"/>
                  <a:gd name="T166" fmla="*/ 0 h 4989"/>
                  <a:gd name="T167" fmla="*/ 3002 w 3002"/>
                  <a:gd name="T168" fmla="*/ 4989 h 498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002" h="4989">
                    <a:moveTo>
                      <a:pt x="2978" y="0"/>
                    </a:moveTo>
                    <a:lnTo>
                      <a:pt x="2792" y="56"/>
                    </a:lnTo>
                    <a:lnTo>
                      <a:pt x="2615" y="130"/>
                    </a:lnTo>
                    <a:lnTo>
                      <a:pt x="2445" y="217"/>
                    </a:lnTo>
                    <a:lnTo>
                      <a:pt x="2278" y="315"/>
                    </a:lnTo>
                    <a:lnTo>
                      <a:pt x="2120" y="427"/>
                    </a:lnTo>
                    <a:lnTo>
                      <a:pt x="1968" y="550"/>
                    </a:lnTo>
                    <a:lnTo>
                      <a:pt x="1823" y="684"/>
                    </a:lnTo>
                    <a:lnTo>
                      <a:pt x="1680" y="826"/>
                    </a:lnTo>
                    <a:lnTo>
                      <a:pt x="1547" y="978"/>
                    </a:lnTo>
                    <a:lnTo>
                      <a:pt x="1421" y="1136"/>
                    </a:lnTo>
                    <a:lnTo>
                      <a:pt x="1297" y="1299"/>
                    </a:lnTo>
                    <a:lnTo>
                      <a:pt x="1182" y="1467"/>
                    </a:lnTo>
                    <a:lnTo>
                      <a:pt x="1071" y="1640"/>
                    </a:lnTo>
                    <a:lnTo>
                      <a:pt x="966" y="1813"/>
                    </a:lnTo>
                    <a:lnTo>
                      <a:pt x="866" y="1990"/>
                    </a:lnTo>
                    <a:lnTo>
                      <a:pt x="774" y="2166"/>
                    </a:lnTo>
                    <a:lnTo>
                      <a:pt x="688" y="2346"/>
                    </a:lnTo>
                    <a:lnTo>
                      <a:pt x="604" y="2519"/>
                    </a:lnTo>
                    <a:lnTo>
                      <a:pt x="527" y="2693"/>
                    </a:lnTo>
                    <a:lnTo>
                      <a:pt x="455" y="2863"/>
                    </a:lnTo>
                    <a:lnTo>
                      <a:pt x="390" y="3027"/>
                    </a:lnTo>
                    <a:lnTo>
                      <a:pt x="328" y="3185"/>
                    </a:lnTo>
                    <a:lnTo>
                      <a:pt x="272" y="3340"/>
                    </a:lnTo>
                    <a:lnTo>
                      <a:pt x="223" y="3481"/>
                    </a:lnTo>
                    <a:lnTo>
                      <a:pt x="180" y="3618"/>
                    </a:lnTo>
                    <a:lnTo>
                      <a:pt x="139" y="3746"/>
                    </a:lnTo>
                    <a:lnTo>
                      <a:pt x="102" y="3860"/>
                    </a:lnTo>
                    <a:lnTo>
                      <a:pt x="71" y="3962"/>
                    </a:lnTo>
                    <a:lnTo>
                      <a:pt x="47" y="4052"/>
                    </a:lnTo>
                    <a:lnTo>
                      <a:pt x="27" y="4128"/>
                    </a:lnTo>
                    <a:lnTo>
                      <a:pt x="12" y="4191"/>
                    </a:lnTo>
                    <a:lnTo>
                      <a:pt x="0" y="4234"/>
                    </a:lnTo>
                    <a:lnTo>
                      <a:pt x="65" y="4340"/>
                    </a:lnTo>
                    <a:lnTo>
                      <a:pt x="115" y="4436"/>
                    </a:lnTo>
                    <a:lnTo>
                      <a:pt x="155" y="4528"/>
                    </a:lnTo>
                    <a:lnTo>
                      <a:pt x="182" y="4618"/>
                    </a:lnTo>
                    <a:lnTo>
                      <a:pt x="204" y="4705"/>
                    </a:lnTo>
                    <a:lnTo>
                      <a:pt x="226" y="4797"/>
                    </a:lnTo>
                    <a:lnTo>
                      <a:pt x="245" y="4891"/>
                    </a:lnTo>
                    <a:lnTo>
                      <a:pt x="266" y="4989"/>
                    </a:lnTo>
                    <a:lnTo>
                      <a:pt x="331" y="4807"/>
                    </a:lnTo>
                    <a:lnTo>
                      <a:pt x="396" y="4634"/>
                    </a:lnTo>
                    <a:lnTo>
                      <a:pt x="455" y="4469"/>
                    </a:lnTo>
                    <a:lnTo>
                      <a:pt x="511" y="4314"/>
                    </a:lnTo>
                    <a:lnTo>
                      <a:pt x="566" y="4163"/>
                    </a:lnTo>
                    <a:lnTo>
                      <a:pt x="619" y="4020"/>
                    </a:lnTo>
                    <a:lnTo>
                      <a:pt x="672" y="3885"/>
                    </a:lnTo>
                    <a:lnTo>
                      <a:pt x="721" y="3754"/>
                    </a:lnTo>
                    <a:lnTo>
                      <a:pt x="774" y="3630"/>
                    </a:lnTo>
                    <a:lnTo>
                      <a:pt x="820" y="3507"/>
                    </a:lnTo>
                    <a:lnTo>
                      <a:pt x="870" y="3389"/>
                    </a:lnTo>
                    <a:lnTo>
                      <a:pt x="919" y="3275"/>
                    </a:lnTo>
                    <a:lnTo>
                      <a:pt x="968" y="3163"/>
                    </a:lnTo>
                    <a:lnTo>
                      <a:pt x="1021" y="3055"/>
                    </a:lnTo>
                    <a:lnTo>
                      <a:pt x="1074" y="2946"/>
                    </a:lnTo>
                    <a:lnTo>
                      <a:pt x="1127" y="2838"/>
                    </a:lnTo>
                    <a:lnTo>
                      <a:pt x="1182" y="2730"/>
                    </a:lnTo>
                    <a:lnTo>
                      <a:pt x="1241" y="2622"/>
                    </a:lnTo>
                    <a:lnTo>
                      <a:pt x="1300" y="2510"/>
                    </a:lnTo>
                    <a:lnTo>
                      <a:pt x="1365" y="2399"/>
                    </a:lnTo>
                    <a:lnTo>
                      <a:pt x="1429" y="2287"/>
                    </a:lnTo>
                    <a:lnTo>
                      <a:pt x="1501" y="2170"/>
                    </a:lnTo>
                    <a:lnTo>
                      <a:pt x="1576" y="2048"/>
                    </a:lnTo>
                    <a:lnTo>
                      <a:pt x="1653" y="1925"/>
                    </a:lnTo>
                    <a:lnTo>
                      <a:pt x="1737" y="1799"/>
                    </a:lnTo>
                    <a:lnTo>
                      <a:pt x="1827" y="1665"/>
                    </a:lnTo>
                    <a:lnTo>
                      <a:pt x="1919" y="1523"/>
                    </a:lnTo>
                    <a:lnTo>
                      <a:pt x="2018" y="1377"/>
                    </a:lnTo>
                    <a:lnTo>
                      <a:pt x="2123" y="1226"/>
                    </a:lnTo>
                    <a:lnTo>
                      <a:pt x="2235" y="1062"/>
                    </a:lnTo>
                    <a:lnTo>
                      <a:pt x="2352" y="895"/>
                    </a:lnTo>
                    <a:lnTo>
                      <a:pt x="2480" y="715"/>
                    </a:lnTo>
                    <a:lnTo>
                      <a:pt x="2402" y="842"/>
                    </a:lnTo>
                    <a:lnTo>
                      <a:pt x="2327" y="966"/>
                    </a:lnTo>
                    <a:lnTo>
                      <a:pt x="2250" y="1095"/>
                    </a:lnTo>
                    <a:lnTo>
                      <a:pt x="2172" y="1223"/>
                    </a:lnTo>
                    <a:lnTo>
                      <a:pt x="2096" y="1352"/>
                    </a:lnTo>
                    <a:lnTo>
                      <a:pt x="2015" y="1483"/>
                    </a:lnTo>
                    <a:lnTo>
                      <a:pt x="1937" y="1613"/>
                    </a:lnTo>
                    <a:lnTo>
                      <a:pt x="1860" y="1742"/>
                    </a:lnTo>
                    <a:lnTo>
                      <a:pt x="1782" y="1876"/>
                    </a:lnTo>
                    <a:lnTo>
                      <a:pt x="1709" y="2009"/>
                    </a:lnTo>
                    <a:lnTo>
                      <a:pt x="1631" y="2142"/>
                    </a:lnTo>
                    <a:lnTo>
                      <a:pt x="1557" y="2275"/>
                    </a:lnTo>
                    <a:lnTo>
                      <a:pt x="1482" y="2408"/>
                    </a:lnTo>
                    <a:lnTo>
                      <a:pt x="1411" y="2540"/>
                    </a:lnTo>
                    <a:lnTo>
                      <a:pt x="1337" y="2677"/>
                    </a:lnTo>
                    <a:lnTo>
                      <a:pt x="1269" y="2813"/>
                    </a:lnTo>
                    <a:lnTo>
                      <a:pt x="1201" y="2950"/>
                    </a:lnTo>
                    <a:lnTo>
                      <a:pt x="1133" y="3083"/>
                    </a:lnTo>
                    <a:lnTo>
                      <a:pt x="1068" y="3219"/>
                    </a:lnTo>
                    <a:lnTo>
                      <a:pt x="1003" y="3355"/>
                    </a:lnTo>
                    <a:lnTo>
                      <a:pt x="944" y="3491"/>
                    </a:lnTo>
                    <a:lnTo>
                      <a:pt x="886" y="3628"/>
                    </a:lnTo>
                    <a:lnTo>
                      <a:pt x="827" y="3767"/>
                    </a:lnTo>
                    <a:lnTo>
                      <a:pt x="774" y="3903"/>
                    </a:lnTo>
                    <a:lnTo>
                      <a:pt x="721" y="4040"/>
                    </a:lnTo>
                    <a:lnTo>
                      <a:pt x="674" y="4175"/>
                    </a:lnTo>
                    <a:lnTo>
                      <a:pt x="629" y="4311"/>
                    </a:lnTo>
                    <a:lnTo>
                      <a:pt x="588" y="4448"/>
                    </a:lnTo>
                    <a:lnTo>
                      <a:pt x="548" y="4583"/>
                    </a:lnTo>
                    <a:lnTo>
                      <a:pt x="511" y="4720"/>
                    </a:lnTo>
                    <a:lnTo>
                      <a:pt x="480" y="4853"/>
                    </a:lnTo>
                    <a:lnTo>
                      <a:pt x="452" y="4989"/>
                    </a:lnTo>
                    <a:lnTo>
                      <a:pt x="490" y="4955"/>
                    </a:lnTo>
                    <a:lnTo>
                      <a:pt x="533" y="4921"/>
                    </a:lnTo>
                    <a:lnTo>
                      <a:pt x="576" y="4893"/>
                    </a:lnTo>
                    <a:lnTo>
                      <a:pt x="625" y="4871"/>
                    </a:lnTo>
                    <a:lnTo>
                      <a:pt x="678" y="4850"/>
                    </a:lnTo>
                    <a:lnTo>
                      <a:pt x="733" y="4834"/>
                    </a:lnTo>
                    <a:lnTo>
                      <a:pt x="790" y="4819"/>
                    </a:lnTo>
                    <a:lnTo>
                      <a:pt x="848" y="4807"/>
                    </a:lnTo>
                    <a:lnTo>
                      <a:pt x="904" y="4797"/>
                    </a:lnTo>
                    <a:lnTo>
                      <a:pt x="962" y="4791"/>
                    </a:lnTo>
                    <a:lnTo>
                      <a:pt x="1019" y="4785"/>
                    </a:lnTo>
                    <a:lnTo>
                      <a:pt x="1074" y="4781"/>
                    </a:lnTo>
                    <a:lnTo>
                      <a:pt x="1127" y="4779"/>
                    </a:lnTo>
                    <a:lnTo>
                      <a:pt x="1176" y="4775"/>
                    </a:lnTo>
                    <a:lnTo>
                      <a:pt x="1225" y="4775"/>
                    </a:lnTo>
                    <a:lnTo>
                      <a:pt x="1269" y="4775"/>
                    </a:lnTo>
                    <a:lnTo>
                      <a:pt x="1368" y="4630"/>
                    </a:lnTo>
                    <a:lnTo>
                      <a:pt x="1461" y="4487"/>
                    </a:lnTo>
                    <a:lnTo>
                      <a:pt x="1547" y="4342"/>
                    </a:lnTo>
                    <a:lnTo>
                      <a:pt x="1625" y="4200"/>
                    </a:lnTo>
                    <a:lnTo>
                      <a:pt x="1699" y="4061"/>
                    </a:lnTo>
                    <a:lnTo>
                      <a:pt x="1768" y="3922"/>
                    </a:lnTo>
                    <a:lnTo>
                      <a:pt x="1829" y="3782"/>
                    </a:lnTo>
                    <a:lnTo>
                      <a:pt x="1888" y="3650"/>
                    </a:lnTo>
                    <a:lnTo>
                      <a:pt x="1944" y="3516"/>
                    </a:lnTo>
                    <a:lnTo>
                      <a:pt x="2000" y="3385"/>
                    </a:lnTo>
                    <a:lnTo>
                      <a:pt x="2052" y="3262"/>
                    </a:lnTo>
                    <a:lnTo>
                      <a:pt x="2102" y="3138"/>
                    </a:lnTo>
                    <a:lnTo>
                      <a:pt x="2154" y="3018"/>
                    </a:lnTo>
                    <a:lnTo>
                      <a:pt x="2204" y="2903"/>
                    </a:lnTo>
                    <a:lnTo>
                      <a:pt x="2256" y="2791"/>
                    </a:lnTo>
                    <a:lnTo>
                      <a:pt x="2309" y="2687"/>
                    </a:lnTo>
                    <a:lnTo>
                      <a:pt x="2343" y="2622"/>
                    </a:lnTo>
                    <a:lnTo>
                      <a:pt x="2378" y="2554"/>
                    </a:lnTo>
                    <a:lnTo>
                      <a:pt x="2408" y="2476"/>
                    </a:lnTo>
                    <a:lnTo>
                      <a:pt x="2439" y="2399"/>
                    </a:lnTo>
                    <a:lnTo>
                      <a:pt x="2470" y="2321"/>
                    </a:lnTo>
                    <a:lnTo>
                      <a:pt x="2504" y="2244"/>
                    </a:lnTo>
                    <a:lnTo>
                      <a:pt x="2538" y="2176"/>
                    </a:lnTo>
                    <a:lnTo>
                      <a:pt x="2572" y="2111"/>
                    </a:lnTo>
                    <a:lnTo>
                      <a:pt x="2544" y="2107"/>
                    </a:lnTo>
                    <a:lnTo>
                      <a:pt x="2510" y="2101"/>
                    </a:lnTo>
                    <a:lnTo>
                      <a:pt x="2476" y="2093"/>
                    </a:lnTo>
                    <a:lnTo>
                      <a:pt x="2439" y="2080"/>
                    </a:lnTo>
                    <a:lnTo>
                      <a:pt x="2396" y="2068"/>
                    </a:lnTo>
                    <a:lnTo>
                      <a:pt x="2355" y="2052"/>
                    </a:lnTo>
                    <a:lnTo>
                      <a:pt x="2309" y="2036"/>
                    </a:lnTo>
                    <a:lnTo>
                      <a:pt x="2266" y="2021"/>
                    </a:lnTo>
                    <a:lnTo>
                      <a:pt x="2223" y="2005"/>
                    </a:lnTo>
                    <a:lnTo>
                      <a:pt x="2176" y="1993"/>
                    </a:lnTo>
                    <a:lnTo>
                      <a:pt x="2133" y="1984"/>
                    </a:lnTo>
                    <a:lnTo>
                      <a:pt x="2092" y="1978"/>
                    </a:lnTo>
                    <a:lnTo>
                      <a:pt x="2052" y="1972"/>
                    </a:lnTo>
                    <a:lnTo>
                      <a:pt x="2015" y="1972"/>
                    </a:lnTo>
                    <a:lnTo>
                      <a:pt x="1980" y="1978"/>
                    </a:lnTo>
                    <a:lnTo>
                      <a:pt x="1950" y="1990"/>
                    </a:lnTo>
                    <a:lnTo>
                      <a:pt x="1968" y="1962"/>
                    </a:lnTo>
                    <a:lnTo>
                      <a:pt x="1996" y="1940"/>
                    </a:lnTo>
                    <a:lnTo>
                      <a:pt x="2027" y="1922"/>
                    </a:lnTo>
                    <a:lnTo>
                      <a:pt x="2068" y="1909"/>
                    </a:lnTo>
                    <a:lnTo>
                      <a:pt x="2111" y="1901"/>
                    </a:lnTo>
                    <a:lnTo>
                      <a:pt x="2157" y="1895"/>
                    </a:lnTo>
                    <a:lnTo>
                      <a:pt x="2207" y="1891"/>
                    </a:lnTo>
                    <a:lnTo>
                      <a:pt x="2260" y="1888"/>
                    </a:lnTo>
                    <a:lnTo>
                      <a:pt x="2315" y="1885"/>
                    </a:lnTo>
                    <a:lnTo>
                      <a:pt x="2370" y="1885"/>
                    </a:lnTo>
                    <a:lnTo>
                      <a:pt x="2429" y="1882"/>
                    </a:lnTo>
                    <a:lnTo>
                      <a:pt x="2488" y="1879"/>
                    </a:lnTo>
                    <a:lnTo>
                      <a:pt x="2544" y="1872"/>
                    </a:lnTo>
                    <a:lnTo>
                      <a:pt x="2600" y="1864"/>
                    </a:lnTo>
                    <a:lnTo>
                      <a:pt x="2656" y="1850"/>
                    </a:lnTo>
                    <a:lnTo>
                      <a:pt x="2708" y="1836"/>
                    </a:lnTo>
                    <a:lnTo>
                      <a:pt x="2739" y="1770"/>
                    </a:lnTo>
                    <a:lnTo>
                      <a:pt x="2764" y="1703"/>
                    </a:lnTo>
                    <a:lnTo>
                      <a:pt x="2786" y="1631"/>
                    </a:lnTo>
                    <a:lnTo>
                      <a:pt x="2807" y="1556"/>
                    </a:lnTo>
                    <a:lnTo>
                      <a:pt x="2829" y="1479"/>
                    </a:lnTo>
                    <a:lnTo>
                      <a:pt x="2851" y="1393"/>
                    </a:lnTo>
                    <a:lnTo>
                      <a:pt x="2878" y="1299"/>
                    </a:lnTo>
                    <a:lnTo>
                      <a:pt x="2909" y="1201"/>
                    </a:lnTo>
                    <a:lnTo>
                      <a:pt x="2876" y="1201"/>
                    </a:lnTo>
                    <a:lnTo>
                      <a:pt x="2841" y="1201"/>
                    </a:lnTo>
                    <a:lnTo>
                      <a:pt x="2804" y="1201"/>
                    </a:lnTo>
                    <a:lnTo>
                      <a:pt x="2767" y="1201"/>
                    </a:lnTo>
                    <a:lnTo>
                      <a:pt x="2729" y="1201"/>
                    </a:lnTo>
                    <a:lnTo>
                      <a:pt x="2690" y="1201"/>
                    </a:lnTo>
                    <a:lnTo>
                      <a:pt x="2649" y="1201"/>
                    </a:lnTo>
                    <a:lnTo>
                      <a:pt x="2612" y="1201"/>
                    </a:lnTo>
                    <a:lnTo>
                      <a:pt x="2572" y="1205"/>
                    </a:lnTo>
                    <a:lnTo>
                      <a:pt x="2531" y="1205"/>
                    </a:lnTo>
                    <a:lnTo>
                      <a:pt x="2494" y="1207"/>
                    </a:lnTo>
                    <a:lnTo>
                      <a:pt x="2454" y="1207"/>
                    </a:lnTo>
                    <a:lnTo>
                      <a:pt x="2421" y="1211"/>
                    </a:lnTo>
                    <a:lnTo>
                      <a:pt x="2386" y="1213"/>
                    </a:lnTo>
                    <a:lnTo>
                      <a:pt x="2352" y="1217"/>
                    </a:lnTo>
                    <a:lnTo>
                      <a:pt x="2321" y="1219"/>
                    </a:lnTo>
                    <a:lnTo>
                      <a:pt x="2355" y="1195"/>
                    </a:lnTo>
                    <a:lnTo>
                      <a:pt x="2392" y="1173"/>
                    </a:lnTo>
                    <a:lnTo>
                      <a:pt x="2429" y="1154"/>
                    </a:lnTo>
                    <a:lnTo>
                      <a:pt x="2470" y="1136"/>
                    </a:lnTo>
                    <a:lnTo>
                      <a:pt x="2510" y="1121"/>
                    </a:lnTo>
                    <a:lnTo>
                      <a:pt x="2550" y="1109"/>
                    </a:lnTo>
                    <a:lnTo>
                      <a:pt x="2594" y="1095"/>
                    </a:lnTo>
                    <a:lnTo>
                      <a:pt x="2637" y="1083"/>
                    </a:lnTo>
                    <a:lnTo>
                      <a:pt x="2680" y="1074"/>
                    </a:lnTo>
                    <a:lnTo>
                      <a:pt x="2723" y="1064"/>
                    </a:lnTo>
                    <a:lnTo>
                      <a:pt x="2764" y="1056"/>
                    </a:lnTo>
                    <a:lnTo>
                      <a:pt x="2807" y="1046"/>
                    </a:lnTo>
                    <a:lnTo>
                      <a:pt x="2847" y="1037"/>
                    </a:lnTo>
                    <a:lnTo>
                      <a:pt x="2888" y="1028"/>
                    </a:lnTo>
                    <a:lnTo>
                      <a:pt x="2925" y="1015"/>
                    </a:lnTo>
                    <a:lnTo>
                      <a:pt x="2962" y="1005"/>
                    </a:lnTo>
                    <a:lnTo>
                      <a:pt x="2984" y="842"/>
                    </a:lnTo>
                    <a:lnTo>
                      <a:pt x="2999" y="603"/>
                    </a:lnTo>
                    <a:lnTo>
                      <a:pt x="3002" y="313"/>
                    </a:lnTo>
                    <a:lnTo>
                      <a:pt x="2978" y="0"/>
                    </a:lnTo>
                    <a:close/>
                  </a:path>
                </a:pathLst>
              </a:custGeom>
              <a:solidFill>
                <a:srgbClr val="FFFFFF">
                  <a:alpha val="50195"/>
                </a:srgbClr>
              </a:solidFill>
              <a:ln w="11113">
                <a:solidFill>
                  <a:srgbClr val="000000"/>
                </a:solidFill>
                <a:prstDash val="solid"/>
                <a:round/>
                <a:headEnd/>
                <a:tailEnd/>
              </a:ln>
            </p:spPr>
            <p:txBody>
              <a:bodyPr lIns="16" tIns="8" rIns="16" bIns="8">
                <a:spAutoFit/>
              </a:bodyPr>
              <a:lstStyle/>
              <a:p>
                <a:endParaRPr lang="ar-SA"/>
              </a:p>
            </p:txBody>
          </p:sp>
          <p:sp>
            <p:nvSpPr>
              <p:cNvPr id="5134" name="Freeform 16"/>
              <p:cNvSpPr>
                <a:spLocks/>
              </p:cNvSpPr>
              <p:nvPr/>
            </p:nvSpPr>
            <p:spPr bwMode="auto">
              <a:xfrm>
                <a:off x="4028" y="3883"/>
                <a:ext cx="207" cy="429"/>
              </a:xfrm>
              <a:custGeom>
                <a:avLst/>
                <a:gdLst>
                  <a:gd name="T0" fmla="*/ 375 w 623"/>
                  <a:gd name="T1" fmla="*/ 33 h 1288"/>
                  <a:gd name="T2" fmla="*/ 396 w 623"/>
                  <a:gd name="T3" fmla="*/ 55 h 1288"/>
                  <a:gd name="T4" fmla="*/ 418 w 623"/>
                  <a:gd name="T5" fmla="*/ 71 h 1288"/>
                  <a:gd name="T6" fmla="*/ 439 w 623"/>
                  <a:gd name="T7" fmla="*/ 86 h 1288"/>
                  <a:gd name="T8" fmla="*/ 465 w 623"/>
                  <a:gd name="T9" fmla="*/ 92 h 1288"/>
                  <a:gd name="T10" fmla="*/ 496 w 623"/>
                  <a:gd name="T11" fmla="*/ 90 h 1288"/>
                  <a:gd name="T12" fmla="*/ 530 w 623"/>
                  <a:gd name="T13" fmla="*/ 74 h 1288"/>
                  <a:gd name="T14" fmla="*/ 570 w 623"/>
                  <a:gd name="T15" fmla="*/ 47 h 1288"/>
                  <a:gd name="T16" fmla="*/ 616 w 623"/>
                  <a:gd name="T17" fmla="*/ 0 h 1288"/>
                  <a:gd name="T18" fmla="*/ 623 w 623"/>
                  <a:gd name="T19" fmla="*/ 9 h 1288"/>
                  <a:gd name="T20" fmla="*/ 623 w 623"/>
                  <a:gd name="T21" fmla="*/ 27 h 1288"/>
                  <a:gd name="T22" fmla="*/ 620 w 623"/>
                  <a:gd name="T23" fmla="*/ 59 h 1288"/>
                  <a:gd name="T24" fmla="*/ 610 w 623"/>
                  <a:gd name="T25" fmla="*/ 96 h 1288"/>
                  <a:gd name="T26" fmla="*/ 598 w 623"/>
                  <a:gd name="T27" fmla="*/ 145 h 1288"/>
                  <a:gd name="T28" fmla="*/ 582 w 623"/>
                  <a:gd name="T29" fmla="*/ 198 h 1288"/>
                  <a:gd name="T30" fmla="*/ 564 w 623"/>
                  <a:gd name="T31" fmla="*/ 257 h 1288"/>
                  <a:gd name="T32" fmla="*/ 545 w 623"/>
                  <a:gd name="T33" fmla="*/ 321 h 1288"/>
                  <a:gd name="T34" fmla="*/ 527 w 623"/>
                  <a:gd name="T35" fmla="*/ 362 h 1288"/>
                  <a:gd name="T36" fmla="*/ 486 w 623"/>
                  <a:gd name="T37" fmla="*/ 417 h 1288"/>
                  <a:gd name="T38" fmla="*/ 433 w 623"/>
                  <a:gd name="T39" fmla="*/ 486 h 1288"/>
                  <a:gd name="T40" fmla="*/ 372 w 623"/>
                  <a:gd name="T41" fmla="*/ 560 h 1288"/>
                  <a:gd name="T42" fmla="*/ 307 w 623"/>
                  <a:gd name="T43" fmla="*/ 637 h 1288"/>
                  <a:gd name="T44" fmla="*/ 241 w 623"/>
                  <a:gd name="T45" fmla="*/ 715 h 1288"/>
                  <a:gd name="T46" fmla="*/ 183 w 623"/>
                  <a:gd name="T47" fmla="*/ 790 h 1288"/>
                  <a:gd name="T48" fmla="*/ 133 w 623"/>
                  <a:gd name="T49" fmla="*/ 851 h 1288"/>
                  <a:gd name="T50" fmla="*/ 87 w 623"/>
                  <a:gd name="T51" fmla="*/ 947 h 1288"/>
                  <a:gd name="T52" fmla="*/ 78 w 623"/>
                  <a:gd name="T53" fmla="*/ 1024 h 1288"/>
                  <a:gd name="T54" fmla="*/ 94 w 623"/>
                  <a:gd name="T55" fmla="*/ 1080 h 1288"/>
                  <a:gd name="T56" fmla="*/ 118 w 623"/>
                  <a:gd name="T57" fmla="*/ 1127 h 1288"/>
                  <a:gd name="T58" fmla="*/ 143 w 623"/>
                  <a:gd name="T59" fmla="*/ 1164 h 1288"/>
                  <a:gd name="T60" fmla="*/ 159 w 623"/>
                  <a:gd name="T61" fmla="*/ 1200 h 1288"/>
                  <a:gd name="T62" fmla="*/ 149 w 623"/>
                  <a:gd name="T63" fmla="*/ 1237 h 1288"/>
                  <a:gd name="T64" fmla="*/ 102 w 623"/>
                  <a:gd name="T65" fmla="*/ 1284 h 1288"/>
                  <a:gd name="T66" fmla="*/ 72 w 623"/>
                  <a:gd name="T67" fmla="*/ 1288 h 1288"/>
                  <a:gd name="T68" fmla="*/ 47 w 623"/>
                  <a:gd name="T69" fmla="*/ 1288 h 1288"/>
                  <a:gd name="T70" fmla="*/ 28 w 623"/>
                  <a:gd name="T71" fmla="*/ 1278 h 1288"/>
                  <a:gd name="T72" fmla="*/ 16 w 623"/>
                  <a:gd name="T73" fmla="*/ 1268 h 1288"/>
                  <a:gd name="T74" fmla="*/ 6 w 623"/>
                  <a:gd name="T75" fmla="*/ 1253 h 1288"/>
                  <a:gd name="T76" fmla="*/ 0 w 623"/>
                  <a:gd name="T77" fmla="*/ 1237 h 1288"/>
                  <a:gd name="T78" fmla="*/ 0 w 623"/>
                  <a:gd name="T79" fmla="*/ 1223 h 1288"/>
                  <a:gd name="T80" fmla="*/ 0 w 623"/>
                  <a:gd name="T81" fmla="*/ 1204 h 1288"/>
                  <a:gd name="T82" fmla="*/ 10 w 623"/>
                  <a:gd name="T83" fmla="*/ 1135 h 1288"/>
                  <a:gd name="T84" fmla="*/ 22 w 623"/>
                  <a:gd name="T85" fmla="*/ 1076 h 1288"/>
                  <a:gd name="T86" fmla="*/ 43 w 623"/>
                  <a:gd name="T87" fmla="*/ 994 h 1288"/>
                  <a:gd name="T88" fmla="*/ 81 w 623"/>
                  <a:gd name="T89" fmla="*/ 847 h 1288"/>
                  <a:gd name="T90" fmla="*/ 115 w 623"/>
                  <a:gd name="T91" fmla="*/ 737 h 1288"/>
                  <a:gd name="T92" fmla="*/ 159 w 623"/>
                  <a:gd name="T93" fmla="*/ 606 h 1288"/>
                  <a:gd name="T94" fmla="*/ 202 w 623"/>
                  <a:gd name="T95" fmla="*/ 470 h 1288"/>
                  <a:gd name="T96" fmla="*/ 249 w 623"/>
                  <a:gd name="T97" fmla="*/ 333 h 1288"/>
                  <a:gd name="T98" fmla="*/ 292 w 623"/>
                  <a:gd name="T99" fmla="*/ 210 h 1288"/>
                  <a:gd name="T100" fmla="*/ 329 w 623"/>
                  <a:gd name="T101" fmla="*/ 111 h 1288"/>
                  <a:gd name="T102" fmla="*/ 357 w 623"/>
                  <a:gd name="T103" fmla="*/ 49 h 1288"/>
                  <a:gd name="T104" fmla="*/ 375 w 623"/>
                  <a:gd name="T105" fmla="*/ 33 h 128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623"/>
                  <a:gd name="T160" fmla="*/ 0 h 1288"/>
                  <a:gd name="T161" fmla="*/ 623 w 623"/>
                  <a:gd name="T162" fmla="*/ 1288 h 1288"/>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623" h="1288">
                    <a:moveTo>
                      <a:pt x="375" y="33"/>
                    </a:moveTo>
                    <a:lnTo>
                      <a:pt x="396" y="55"/>
                    </a:lnTo>
                    <a:lnTo>
                      <a:pt x="418" y="71"/>
                    </a:lnTo>
                    <a:lnTo>
                      <a:pt x="439" y="86"/>
                    </a:lnTo>
                    <a:lnTo>
                      <a:pt x="465" y="92"/>
                    </a:lnTo>
                    <a:lnTo>
                      <a:pt x="496" y="90"/>
                    </a:lnTo>
                    <a:lnTo>
                      <a:pt x="530" y="74"/>
                    </a:lnTo>
                    <a:lnTo>
                      <a:pt x="570" y="47"/>
                    </a:lnTo>
                    <a:lnTo>
                      <a:pt x="616" y="0"/>
                    </a:lnTo>
                    <a:lnTo>
                      <a:pt x="623" y="9"/>
                    </a:lnTo>
                    <a:lnTo>
                      <a:pt x="623" y="27"/>
                    </a:lnTo>
                    <a:lnTo>
                      <a:pt x="620" y="59"/>
                    </a:lnTo>
                    <a:lnTo>
                      <a:pt x="610" y="96"/>
                    </a:lnTo>
                    <a:lnTo>
                      <a:pt x="598" y="145"/>
                    </a:lnTo>
                    <a:lnTo>
                      <a:pt x="582" y="198"/>
                    </a:lnTo>
                    <a:lnTo>
                      <a:pt x="564" y="257"/>
                    </a:lnTo>
                    <a:lnTo>
                      <a:pt x="545" y="321"/>
                    </a:lnTo>
                    <a:lnTo>
                      <a:pt x="527" y="362"/>
                    </a:lnTo>
                    <a:lnTo>
                      <a:pt x="486" y="417"/>
                    </a:lnTo>
                    <a:lnTo>
                      <a:pt x="433" y="486"/>
                    </a:lnTo>
                    <a:lnTo>
                      <a:pt x="372" y="560"/>
                    </a:lnTo>
                    <a:lnTo>
                      <a:pt x="307" y="637"/>
                    </a:lnTo>
                    <a:lnTo>
                      <a:pt x="241" y="715"/>
                    </a:lnTo>
                    <a:lnTo>
                      <a:pt x="183" y="790"/>
                    </a:lnTo>
                    <a:lnTo>
                      <a:pt x="133" y="851"/>
                    </a:lnTo>
                    <a:lnTo>
                      <a:pt x="87" y="947"/>
                    </a:lnTo>
                    <a:lnTo>
                      <a:pt x="78" y="1024"/>
                    </a:lnTo>
                    <a:lnTo>
                      <a:pt x="94" y="1080"/>
                    </a:lnTo>
                    <a:lnTo>
                      <a:pt x="118" y="1127"/>
                    </a:lnTo>
                    <a:lnTo>
                      <a:pt x="143" y="1164"/>
                    </a:lnTo>
                    <a:lnTo>
                      <a:pt x="159" y="1200"/>
                    </a:lnTo>
                    <a:lnTo>
                      <a:pt x="149" y="1237"/>
                    </a:lnTo>
                    <a:lnTo>
                      <a:pt x="102" y="1284"/>
                    </a:lnTo>
                    <a:lnTo>
                      <a:pt x="72" y="1288"/>
                    </a:lnTo>
                    <a:lnTo>
                      <a:pt x="47" y="1288"/>
                    </a:lnTo>
                    <a:lnTo>
                      <a:pt x="28" y="1278"/>
                    </a:lnTo>
                    <a:lnTo>
                      <a:pt x="16" y="1268"/>
                    </a:lnTo>
                    <a:lnTo>
                      <a:pt x="6" y="1253"/>
                    </a:lnTo>
                    <a:lnTo>
                      <a:pt x="0" y="1237"/>
                    </a:lnTo>
                    <a:lnTo>
                      <a:pt x="0" y="1223"/>
                    </a:lnTo>
                    <a:lnTo>
                      <a:pt x="0" y="1204"/>
                    </a:lnTo>
                    <a:lnTo>
                      <a:pt x="10" y="1135"/>
                    </a:lnTo>
                    <a:lnTo>
                      <a:pt x="22" y="1076"/>
                    </a:lnTo>
                    <a:lnTo>
                      <a:pt x="43" y="994"/>
                    </a:lnTo>
                    <a:lnTo>
                      <a:pt x="81" y="847"/>
                    </a:lnTo>
                    <a:lnTo>
                      <a:pt x="115" y="737"/>
                    </a:lnTo>
                    <a:lnTo>
                      <a:pt x="159" y="606"/>
                    </a:lnTo>
                    <a:lnTo>
                      <a:pt x="202" y="470"/>
                    </a:lnTo>
                    <a:lnTo>
                      <a:pt x="249" y="333"/>
                    </a:lnTo>
                    <a:lnTo>
                      <a:pt x="292" y="210"/>
                    </a:lnTo>
                    <a:lnTo>
                      <a:pt x="329" y="111"/>
                    </a:lnTo>
                    <a:lnTo>
                      <a:pt x="357" y="49"/>
                    </a:lnTo>
                    <a:lnTo>
                      <a:pt x="375" y="33"/>
                    </a:lnTo>
                    <a:close/>
                  </a:path>
                </a:pathLst>
              </a:custGeom>
              <a:solidFill>
                <a:srgbClr val="000000">
                  <a:alpha val="50195"/>
                </a:srgbClr>
              </a:solidFill>
              <a:ln w="11113">
                <a:solidFill>
                  <a:srgbClr val="000000"/>
                </a:solidFill>
                <a:prstDash val="solid"/>
                <a:round/>
                <a:headEnd/>
                <a:tailEnd/>
              </a:ln>
            </p:spPr>
            <p:txBody>
              <a:bodyPr lIns="16" tIns="8" rIns="16" bIns="8">
                <a:spAutoFit/>
              </a:bodyPr>
              <a:lstStyle/>
              <a:p>
                <a:endParaRPr lang="ar-SA"/>
              </a:p>
            </p:txBody>
          </p:sp>
          <p:sp>
            <p:nvSpPr>
              <p:cNvPr id="5135" name="Freeform 17"/>
              <p:cNvSpPr>
                <a:spLocks/>
              </p:cNvSpPr>
              <p:nvPr/>
            </p:nvSpPr>
            <p:spPr bwMode="auto">
              <a:xfrm>
                <a:off x="4041" y="4259"/>
                <a:ext cx="8" cy="35"/>
              </a:xfrm>
              <a:custGeom>
                <a:avLst/>
                <a:gdLst>
                  <a:gd name="T0" fmla="*/ 10 w 24"/>
                  <a:gd name="T1" fmla="*/ 0 h 106"/>
                  <a:gd name="T2" fmla="*/ 2 w 24"/>
                  <a:gd name="T3" fmla="*/ 31 h 106"/>
                  <a:gd name="T4" fmla="*/ 0 w 24"/>
                  <a:gd name="T5" fmla="*/ 65 h 106"/>
                  <a:gd name="T6" fmla="*/ 0 w 24"/>
                  <a:gd name="T7" fmla="*/ 96 h 106"/>
                  <a:gd name="T8" fmla="*/ 12 w 24"/>
                  <a:gd name="T9" fmla="*/ 106 h 106"/>
                  <a:gd name="T10" fmla="*/ 24 w 24"/>
                  <a:gd name="T11" fmla="*/ 94 h 106"/>
                  <a:gd name="T12" fmla="*/ 24 w 24"/>
                  <a:gd name="T13" fmla="*/ 65 h 106"/>
                  <a:gd name="T14" fmla="*/ 18 w 24"/>
                  <a:gd name="T15" fmla="*/ 31 h 106"/>
                  <a:gd name="T16" fmla="*/ 10 w 24"/>
                  <a:gd name="T17" fmla="*/ 0 h 10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4"/>
                  <a:gd name="T28" fmla="*/ 0 h 106"/>
                  <a:gd name="T29" fmla="*/ 24 w 24"/>
                  <a:gd name="T30" fmla="*/ 106 h 10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4" h="106">
                    <a:moveTo>
                      <a:pt x="10" y="0"/>
                    </a:moveTo>
                    <a:lnTo>
                      <a:pt x="2" y="31"/>
                    </a:lnTo>
                    <a:lnTo>
                      <a:pt x="0" y="65"/>
                    </a:lnTo>
                    <a:lnTo>
                      <a:pt x="0" y="96"/>
                    </a:lnTo>
                    <a:lnTo>
                      <a:pt x="12" y="106"/>
                    </a:lnTo>
                    <a:lnTo>
                      <a:pt x="24" y="94"/>
                    </a:lnTo>
                    <a:lnTo>
                      <a:pt x="24" y="65"/>
                    </a:lnTo>
                    <a:lnTo>
                      <a:pt x="18" y="31"/>
                    </a:lnTo>
                    <a:lnTo>
                      <a:pt x="10" y="0"/>
                    </a:lnTo>
                    <a:close/>
                  </a:path>
                </a:pathLst>
              </a:custGeom>
              <a:solidFill>
                <a:srgbClr val="FFFFFF">
                  <a:alpha val="50195"/>
                </a:srgbClr>
              </a:solidFill>
              <a:ln w="9525">
                <a:noFill/>
                <a:round/>
                <a:headEnd/>
                <a:tailEnd/>
              </a:ln>
            </p:spPr>
            <p:txBody>
              <a:bodyPr lIns="16" tIns="8" rIns="16" bIns="8">
                <a:spAutoFit/>
              </a:bodyPr>
              <a:lstStyle/>
              <a:p>
                <a:endParaRPr lang="ar-SA"/>
              </a:p>
            </p:txBody>
          </p:sp>
        </p:grpSp>
      </p:grpSp>
      <p:sp>
        <p:nvSpPr>
          <p:cNvPr id="21" name="مستطيل 20"/>
          <p:cNvSpPr/>
          <p:nvPr/>
        </p:nvSpPr>
        <p:spPr>
          <a:xfrm>
            <a:off x="3929058" y="1142984"/>
            <a:ext cx="4357718" cy="369332"/>
          </a:xfrm>
          <a:prstGeom prst="rect">
            <a:avLst/>
          </a:prstGeom>
        </p:spPr>
        <p:txBody>
          <a:bodyPr wrap="square">
            <a:spAutoFit/>
          </a:bodyPr>
          <a:lstStyle/>
          <a:p>
            <a:pPr algn="ctr"/>
            <a:endParaRPr lang="ar-SA" dirty="0"/>
          </a:p>
        </p:txBody>
      </p:sp>
      <p:sp>
        <p:nvSpPr>
          <p:cNvPr id="22" name="مستطيل 21"/>
          <p:cNvSpPr/>
          <p:nvPr/>
        </p:nvSpPr>
        <p:spPr>
          <a:xfrm>
            <a:off x="2286000" y="571481"/>
            <a:ext cx="5072082" cy="400110"/>
          </a:xfrm>
          <a:prstGeom prst="rect">
            <a:avLst/>
          </a:prstGeom>
        </p:spPr>
        <p:txBody>
          <a:bodyPr wrap="square">
            <a:spAutoFit/>
          </a:bodyPr>
          <a:lstStyle/>
          <a:p>
            <a:pPr algn="ctr"/>
            <a:endParaRPr lang="ar-SA" sz="2000" dirty="0"/>
          </a:p>
        </p:txBody>
      </p:sp>
      <p:sp>
        <p:nvSpPr>
          <p:cNvPr id="23" name="مستطيل 22"/>
          <p:cNvSpPr/>
          <p:nvPr/>
        </p:nvSpPr>
        <p:spPr>
          <a:xfrm>
            <a:off x="3786182" y="1071546"/>
            <a:ext cx="4071966" cy="400110"/>
          </a:xfrm>
          <a:prstGeom prst="rect">
            <a:avLst/>
          </a:prstGeom>
        </p:spPr>
        <p:txBody>
          <a:bodyPr wrap="square">
            <a:spAutoFit/>
          </a:bodyPr>
          <a:lstStyle/>
          <a:p>
            <a:pPr algn="ctr">
              <a:buFontTx/>
              <a:buNone/>
            </a:pPr>
            <a:endParaRPr lang="en-US" sz="2000" dirty="0">
              <a:solidFill>
                <a:srgbClr val="09121B"/>
              </a:solidFill>
            </a:endParaRPr>
          </a:p>
        </p:txBody>
      </p:sp>
      <p:sp>
        <p:nvSpPr>
          <p:cNvPr id="25" name="مستطيل 24"/>
          <p:cNvSpPr/>
          <p:nvPr/>
        </p:nvSpPr>
        <p:spPr>
          <a:xfrm>
            <a:off x="3606832" y="1142984"/>
            <a:ext cx="4394192" cy="369332"/>
          </a:xfrm>
          <a:prstGeom prst="rect">
            <a:avLst/>
          </a:prstGeom>
        </p:spPr>
        <p:txBody>
          <a:bodyPr wrap="square">
            <a:spAutoFit/>
          </a:bodyPr>
          <a:lstStyle/>
          <a:p>
            <a:pPr>
              <a:defRPr/>
            </a:pPr>
            <a:endParaRPr lang="ar-SA"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24" name="مستطيل 23"/>
          <p:cNvSpPr/>
          <p:nvPr/>
        </p:nvSpPr>
        <p:spPr>
          <a:xfrm>
            <a:off x="3610038" y="428604"/>
            <a:ext cx="3748044" cy="523220"/>
          </a:xfrm>
          <a:prstGeom prst="rect">
            <a:avLst/>
          </a:prstGeom>
          <a:ln>
            <a:noFill/>
          </a:ln>
          <a:effectLst>
            <a:outerShdw blurRad="127000" dist="38100" dir="2700000" algn="ctr">
              <a:srgbClr val="000000">
                <a:alpha val="45000"/>
              </a:srgbClr>
            </a:outerShdw>
          </a:effectLst>
          <a:scene3d>
            <a:camera prst="perspectiveRelaxed"/>
            <a:lightRig rig="soft" dir="t">
              <a:rot lat="0" lon="0" rev="0"/>
            </a:lightRig>
          </a:scene3d>
          <a:sp3d prstMaterial="translucentPowder">
            <a:bevelT w="203200" h="50800" prst="relaxedInset"/>
          </a:sp3d>
        </p:spPr>
        <p:txBody>
          <a:bodyPr wrap="square">
            <a:spAutoFit/>
          </a:bodyPr>
          <a:lstStyle/>
          <a:p>
            <a:r>
              <a:rPr lang="ar-SA"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ar-EG" b="1" dirty="0"/>
              <a:t>الجودة مسئولية من؟</a:t>
            </a:r>
            <a:endParaRPr lang="ar-SA"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7" name="مستطيل 26"/>
          <p:cNvSpPr/>
          <p:nvPr/>
        </p:nvSpPr>
        <p:spPr>
          <a:xfrm>
            <a:off x="3071802" y="1428736"/>
            <a:ext cx="5000660" cy="2862322"/>
          </a:xfrm>
          <a:prstGeom prst="rect">
            <a:avLst/>
          </a:prstGeom>
          <a:blipFill>
            <a:blip r:embed="rId3"/>
            <a:tile tx="0" ty="0" sx="100000" sy="100000" flip="none" algn="tl"/>
          </a:blipFill>
        </p:spPr>
        <p:txBody>
          <a:bodyPr wrap="square">
            <a:spAutoFit/>
          </a:bodyPr>
          <a:lstStyle/>
          <a:p>
            <a:r>
              <a:rPr lang="ar-EG" dirty="0"/>
              <a:t>ويوجد سؤال يفرض نفسه هنا، هو: من هو المنوط به تحسين جودة التعليم بمعهدى؟ هل هو</a:t>
            </a:r>
            <a:r>
              <a:rPr lang="en-US" dirty="0"/>
              <a:t>……..</a:t>
            </a:r>
            <a:endParaRPr lang="ar-EG" dirty="0"/>
          </a:p>
          <a:p>
            <a:pPr marL="285750" indent="-285750">
              <a:buFont typeface="Wingdings" panose="05000000000000000000" pitchFamily="2" charset="2"/>
              <a:buChar char="v"/>
            </a:pPr>
            <a:r>
              <a:rPr lang="ar-EG" dirty="0"/>
              <a:t>عميد المعهد؟ </a:t>
            </a:r>
            <a:endParaRPr lang="en-US" dirty="0"/>
          </a:p>
          <a:p>
            <a:pPr marL="285750" indent="-285750">
              <a:buFont typeface="Wingdings" panose="05000000000000000000" pitchFamily="2" charset="2"/>
              <a:buChar char="v"/>
            </a:pPr>
            <a:r>
              <a:rPr lang="ar-EG" dirty="0"/>
              <a:t> عضو هيئة التدريس؟ </a:t>
            </a:r>
            <a:r>
              <a:rPr lang="en-US" dirty="0"/>
              <a:t> </a:t>
            </a:r>
          </a:p>
          <a:p>
            <a:pPr marL="285750" indent="-285750">
              <a:buFont typeface="Wingdings" panose="05000000000000000000" pitchFamily="2" charset="2"/>
              <a:buChar char="v"/>
            </a:pPr>
            <a:r>
              <a:rPr lang="ar-EG" dirty="0"/>
              <a:t> هل تعتقد أن</a:t>
            </a:r>
            <a:r>
              <a:rPr lang="en-US" dirty="0"/>
              <a:t> </a:t>
            </a:r>
            <a:r>
              <a:rPr lang="ar-EG" dirty="0"/>
              <a:t>للطالب دوراً ؟!!</a:t>
            </a:r>
          </a:p>
          <a:p>
            <a:endParaRPr lang="ar-EG" dirty="0"/>
          </a:p>
          <a:p>
            <a:r>
              <a:rPr lang="ar-EG" dirty="0"/>
              <a:t>في الحقيقة فإن الإجابة عن كل هذه الأسئلة يأتى بنعم! إن تطبيق نظم الجودة في منظومة التعليم بالمعهد مسئولية كل من: القيادة الجامعية، وعضو هيئة التدريس والعاملين، علاوة علي مسؤليتك أنت كطالب في هذة المنظومة.</a:t>
            </a:r>
            <a:endParaRPr lang="en-US" sz="4000" dirty="0">
              <a:ln w="18415" cmpd="sng">
                <a:solidFill>
                  <a:srgbClr val="FFFFFF"/>
                </a:solidFill>
                <a:prstDash val="solid"/>
              </a:ln>
              <a:solidFill>
                <a:srgbClr val="C00000"/>
              </a:solidFill>
              <a:effectLst>
                <a:outerShdw blurRad="63500" dir="3600000" algn="tl" rotWithShape="0">
                  <a:srgbClr val="000000">
                    <a:alpha val="70000"/>
                  </a:srgbClr>
                </a:outerShdw>
              </a:effectLst>
            </a:endParaRPr>
          </a:p>
        </p:txBody>
      </p:sp>
      <p:sp>
        <p:nvSpPr>
          <p:cNvPr id="29" name="شريط إلى الأعلى 28"/>
          <p:cNvSpPr/>
          <p:nvPr/>
        </p:nvSpPr>
        <p:spPr>
          <a:xfrm>
            <a:off x="3500430" y="6286520"/>
            <a:ext cx="1857388" cy="428628"/>
          </a:xfrm>
          <a:prstGeom prst="ribbon2">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6" name="مربع نص 25"/>
          <p:cNvSpPr txBox="1"/>
          <p:nvPr/>
        </p:nvSpPr>
        <p:spPr>
          <a:xfrm>
            <a:off x="4107653" y="6286520"/>
            <a:ext cx="642942"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1">
            <a:spAutoFit/>
          </a:bodyPr>
          <a:lstStyle/>
          <a:p>
            <a:pPr algn="ctr"/>
            <a:r>
              <a:rPr lang="ar-EG" dirty="0">
                <a:solidFill>
                  <a:schemeClr val="accent1">
                    <a:lumMod val="75000"/>
                  </a:schemeClr>
                </a:solidFill>
              </a:rPr>
              <a:t>11</a:t>
            </a:r>
            <a:endParaRPr lang="ar-SA" dirty="0">
              <a:solidFill>
                <a:schemeClr val="accent1">
                  <a:lumMod val="75000"/>
                </a:schemeClr>
              </a:solidFill>
            </a:endParaRPr>
          </a:p>
        </p:txBody>
      </p:sp>
      <p:pic>
        <p:nvPicPr>
          <p:cNvPr id="28" name="Picture 27" descr="C:\Users\Qualiry Secretarial\Desktop\الجودة\logo.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20552"/>
            <a:ext cx="1080120" cy="792088"/>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p14:dur="100" advClick="0" advTm="10000">
        <p:cut/>
        <p:sndAc>
          <p:stSnd>
            <p:snd r:embed="rId2" name="type.wav"/>
          </p:stSnd>
        </p:sndAc>
      </p:transition>
    </mc:Choice>
    <mc:Fallback xmlns="">
      <p:transition advClick="0" advTm="10000">
        <p:cut/>
        <p:sndAc>
          <p:stSnd>
            <p:snd r:embed="rId5" name="type.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1259632" y="500042"/>
            <a:ext cx="7704137" cy="5472112"/>
            <a:chOff x="384" y="672"/>
            <a:chExt cx="4956" cy="2928"/>
          </a:xfrm>
        </p:grpSpPr>
        <p:grpSp>
          <p:nvGrpSpPr>
            <p:cNvPr id="3" name="Group 4"/>
            <p:cNvGrpSpPr>
              <a:grpSpLocks/>
            </p:cNvGrpSpPr>
            <p:nvPr/>
          </p:nvGrpSpPr>
          <p:grpSpPr bwMode="auto">
            <a:xfrm>
              <a:off x="384" y="672"/>
              <a:ext cx="4956" cy="2928"/>
              <a:chOff x="3888" y="1296"/>
              <a:chExt cx="1960" cy="1488"/>
            </a:xfrm>
          </p:grpSpPr>
          <p:sp>
            <p:nvSpPr>
              <p:cNvPr id="5136" name="Freeform 5"/>
              <p:cNvSpPr>
                <a:spLocks/>
              </p:cNvSpPr>
              <p:nvPr/>
            </p:nvSpPr>
            <p:spPr bwMode="auto">
              <a:xfrm flipH="1">
                <a:off x="3996" y="1296"/>
                <a:ext cx="1852" cy="1488"/>
              </a:xfrm>
              <a:custGeom>
                <a:avLst/>
                <a:gdLst>
                  <a:gd name="T0" fmla="*/ 1070 w 9260"/>
                  <a:gd name="T1" fmla="*/ 13065 h 13198"/>
                  <a:gd name="T2" fmla="*/ 828 w 9260"/>
                  <a:gd name="T3" fmla="*/ 12749 h 13198"/>
                  <a:gd name="T4" fmla="*/ 719 w 9260"/>
                  <a:gd name="T5" fmla="*/ 12380 h 13198"/>
                  <a:gd name="T6" fmla="*/ 675 w 9260"/>
                  <a:gd name="T7" fmla="*/ 11969 h 13198"/>
                  <a:gd name="T8" fmla="*/ 636 w 9260"/>
                  <a:gd name="T9" fmla="*/ 11716 h 13198"/>
                  <a:gd name="T10" fmla="*/ 571 w 9260"/>
                  <a:gd name="T11" fmla="*/ 11691 h 13198"/>
                  <a:gd name="T12" fmla="*/ 488 w 9260"/>
                  <a:gd name="T13" fmla="*/ 11443 h 13198"/>
                  <a:gd name="T14" fmla="*/ 366 w 9260"/>
                  <a:gd name="T15" fmla="*/ 10502 h 13198"/>
                  <a:gd name="T16" fmla="*/ 231 w 9260"/>
                  <a:gd name="T17" fmla="*/ 9316 h 13198"/>
                  <a:gd name="T18" fmla="*/ 124 w 9260"/>
                  <a:gd name="T19" fmla="*/ 8300 h 13198"/>
                  <a:gd name="T20" fmla="*/ 109 w 9260"/>
                  <a:gd name="T21" fmla="*/ 7233 h 13198"/>
                  <a:gd name="T22" fmla="*/ 191 w 9260"/>
                  <a:gd name="T23" fmla="*/ 5960 h 13198"/>
                  <a:gd name="T24" fmla="*/ 59 w 9260"/>
                  <a:gd name="T25" fmla="*/ 5052 h 13198"/>
                  <a:gd name="T26" fmla="*/ 75 w 9260"/>
                  <a:gd name="T27" fmla="*/ 4394 h 13198"/>
                  <a:gd name="T28" fmla="*/ 142 w 9260"/>
                  <a:gd name="T29" fmla="*/ 4015 h 13198"/>
                  <a:gd name="T30" fmla="*/ 246 w 9260"/>
                  <a:gd name="T31" fmla="*/ 3914 h 13198"/>
                  <a:gd name="T32" fmla="*/ 343 w 9260"/>
                  <a:gd name="T33" fmla="*/ 3859 h 13198"/>
                  <a:gd name="T34" fmla="*/ 483 w 9260"/>
                  <a:gd name="T35" fmla="*/ 3823 h 13198"/>
                  <a:gd name="T36" fmla="*/ 560 w 9260"/>
                  <a:gd name="T37" fmla="*/ 3735 h 13198"/>
                  <a:gd name="T38" fmla="*/ 433 w 9260"/>
                  <a:gd name="T39" fmla="*/ 3688 h 13198"/>
                  <a:gd name="T40" fmla="*/ 265 w 9260"/>
                  <a:gd name="T41" fmla="*/ 3665 h 13198"/>
                  <a:gd name="T42" fmla="*/ 98 w 9260"/>
                  <a:gd name="T43" fmla="*/ 3655 h 13198"/>
                  <a:gd name="T44" fmla="*/ 88 w 9260"/>
                  <a:gd name="T45" fmla="*/ 3408 h 13198"/>
                  <a:gd name="T46" fmla="*/ 254 w 9260"/>
                  <a:gd name="T47" fmla="*/ 2587 h 13198"/>
                  <a:gd name="T48" fmla="*/ 246 w 9260"/>
                  <a:gd name="T49" fmla="*/ 1911 h 13198"/>
                  <a:gd name="T50" fmla="*/ 223 w 9260"/>
                  <a:gd name="T51" fmla="*/ 1242 h 13198"/>
                  <a:gd name="T52" fmla="*/ 272 w 9260"/>
                  <a:gd name="T53" fmla="*/ 585 h 13198"/>
                  <a:gd name="T54" fmla="*/ 270 w 9260"/>
                  <a:gd name="T55" fmla="*/ 237 h 13198"/>
                  <a:gd name="T56" fmla="*/ 8294 w 9260"/>
                  <a:gd name="T57" fmla="*/ 0 h 13198"/>
                  <a:gd name="T58" fmla="*/ 8029 w 9260"/>
                  <a:gd name="T59" fmla="*/ 712 h 13198"/>
                  <a:gd name="T60" fmla="*/ 7886 w 9260"/>
                  <a:gd name="T61" fmla="*/ 1880 h 13198"/>
                  <a:gd name="T62" fmla="*/ 7827 w 9260"/>
                  <a:gd name="T63" fmla="*/ 3083 h 13198"/>
                  <a:gd name="T64" fmla="*/ 7809 w 9260"/>
                  <a:gd name="T65" fmla="*/ 3898 h 13198"/>
                  <a:gd name="T66" fmla="*/ 7705 w 9260"/>
                  <a:gd name="T67" fmla="*/ 3945 h 13198"/>
                  <a:gd name="T68" fmla="*/ 7564 w 9260"/>
                  <a:gd name="T69" fmla="*/ 3994 h 13198"/>
                  <a:gd name="T70" fmla="*/ 7491 w 9260"/>
                  <a:gd name="T71" fmla="*/ 4093 h 13198"/>
                  <a:gd name="T72" fmla="*/ 7419 w 9260"/>
                  <a:gd name="T73" fmla="*/ 4190 h 13198"/>
                  <a:gd name="T74" fmla="*/ 7544 w 9260"/>
                  <a:gd name="T75" fmla="*/ 4221 h 13198"/>
                  <a:gd name="T76" fmla="*/ 7681 w 9260"/>
                  <a:gd name="T77" fmla="*/ 4285 h 13198"/>
                  <a:gd name="T78" fmla="*/ 7809 w 9260"/>
                  <a:gd name="T79" fmla="*/ 4353 h 13198"/>
                  <a:gd name="T80" fmla="*/ 7904 w 9260"/>
                  <a:gd name="T81" fmla="*/ 4384 h 13198"/>
                  <a:gd name="T82" fmla="*/ 7904 w 9260"/>
                  <a:gd name="T83" fmla="*/ 4968 h 13198"/>
                  <a:gd name="T84" fmla="*/ 8011 w 9260"/>
                  <a:gd name="T85" fmla="*/ 6007 h 13198"/>
                  <a:gd name="T86" fmla="*/ 8082 w 9260"/>
                  <a:gd name="T87" fmla="*/ 7636 h 13198"/>
                  <a:gd name="T88" fmla="*/ 8172 w 9260"/>
                  <a:gd name="T89" fmla="*/ 9269 h 13198"/>
                  <a:gd name="T90" fmla="*/ 8340 w 9260"/>
                  <a:gd name="T91" fmla="*/ 10326 h 13198"/>
                  <a:gd name="T92" fmla="*/ 8507 w 9260"/>
                  <a:gd name="T93" fmla="*/ 10864 h 13198"/>
                  <a:gd name="T94" fmla="*/ 8611 w 9260"/>
                  <a:gd name="T95" fmla="*/ 11390 h 13198"/>
                  <a:gd name="T96" fmla="*/ 8728 w 9260"/>
                  <a:gd name="T97" fmla="*/ 11923 h 13198"/>
                  <a:gd name="T98" fmla="*/ 8923 w 9260"/>
                  <a:gd name="T99" fmla="*/ 12468 h 1319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9260"/>
                  <a:gd name="T151" fmla="*/ 0 h 13198"/>
                  <a:gd name="T152" fmla="*/ 9260 w 9260"/>
                  <a:gd name="T153" fmla="*/ 13198 h 1319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9260" h="13198">
                    <a:moveTo>
                      <a:pt x="9260" y="13198"/>
                    </a:moveTo>
                    <a:lnTo>
                      <a:pt x="1259" y="13198"/>
                    </a:lnTo>
                    <a:lnTo>
                      <a:pt x="1159" y="13133"/>
                    </a:lnTo>
                    <a:lnTo>
                      <a:pt x="1070" y="13065"/>
                    </a:lnTo>
                    <a:lnTo>
                      <a:pt x="994" y="12993"/>
                    </a:lnTo>
                    <a:lnTo>
                      <a:pt x="930" y="12915"/>
                    </a:lnTo>
                    <a:lnTo>
                      <a:pt x="872" y="12834"/>
                    </a:lnTo>
                    <a:lnTo>
                      <a:pt x="828" y="12749"/>
                    </a:lnTo>
                    <a:lnTo>
                      <a:pt x="792" y="12663"/>
                    </a:lnTo>
                    <a:lnTo>
                      <a:pt x="761" y="12572"/>
                    </a:lnTo>
                    <a:lnTo>
                      <a:pt x="737" y="12476"/>
                    </a:lnTo>
                    <a:lnTo>
                      <a:pt x="719" y="12380"/>
                    </a:lnTo>
                    <a:lnTo>
                      <a:pt x="703" y="12282"/>
                    </a:lnTo>
                    <a:lnTo>
                      <a:pt x="693" y="12180"/>
                    </a:lnTo>
                    <a:lnTo>
                      <a:pt x="683" y="12076"/>
                    </a:lnTo>
                    <a:lnTo>
                      <a:pt x="675" y="11969"/>
                    </a:lnTo>
                    <a:lnTo>
                      <a:pt x="667" y="11861"/>
                    </a:lnTo>
                    <a:lnTo>
                      <a:pt x="659" y="11752"/>
                    </a:lnTo>
                    <a:lnTo>
                      <a:pt x="649" y="11731"/>
                    </a:lnTo>
                    <a:lnTo>
                      <a:pt x="636" y="11716"/>
                    </a:lnTo>
                    <a:lnTo>
                      <a:pt x="623" y="11704"/>
                    </a:lnTo>
                    <a:lnTo>
                      <a:pt x="607" y="11696"/>
                    </a:lnTo>
                    <a:lnTo>
                      <a:pt x="589" y="11694"/>
                    </a:lnTo>
                    <a:lnTo>
                      <a:pt x="571" y="11691"/>
                    </a:lnTo>
                    <a:lnTo>
                      <a:pt x="550" y="11691"/>
                    </a:lnTo>
                    <a:lnTo>
                      <a:pt x="532" y="11689"/>
                    </a:lnTo>
                    <a:lnTo>
                      <a:pt x="511" y="11591"/>
                    </a:lnTo>
                    <a:lnTo>
                      <a:pt x="488" y="11443"/>
                    </a:lnTo>
                    <a:lnTo>
                      <a:pt x="459" y="11253"/>
                    </a:lnTo>
                    <a:lnTo>
                      <a:pt x="431" y="11030"/>
                    </a:lnTo>
                    <a:lnTo>
                      <a:pt x="397" y="10778"/>
                    </a:lnTo>
                    <a:lnTo>
                      <a:pt x="366" y="10502"/>
                    </a:lnTo>
                    <a:lnTo>
                      <a:pt x="329" y="10212"/>
                    </a:lnTo>
                    <a:lnTo>
                      <a:pt x="295" y="9913"/>
                    </a:lnTo>
                    <a:lnTo>
                      <a:pt x="262" y="9612"/>
                    </a:lnTo>
                    <a:lnTo>
                      <a:pt x="231" y="9316"/>
                    </a:lnTo>
                    <a:lnTo>
                      <a:pt x="199" y="9028"/>
                    </a:lnTo>
                    <a:lnTo>
                      <a:pt x="171" y="8760"/>
                    </a:lnTo>
                    <a:lnTo>
                      <a:pt x="145" y="8516"/>
                    </a:lnTo>
                    <a:lnTo>
                      <a:pt x="124" y="8300"/>
                    </a:lnTo>
                    <a:lnTo>
                      <a:pt x="109" y="8123"/>
                    </a:lnTo>
                    <a:lnTo>
                      <a:pt x="96" y="7988"/>
                    </a:lnTo>
                    <a:lnTo>
                      <a:pt x="91" y="7591"/>
                    </a:lnTo>
                    <a:lnTo>
                      <a:pt x="109" y="7233"/>
                    </a:lnTo>
                    <a:lnTo>
                      <a:pt x="137" y="6903"/>
                    </a:lnTo>
                    <a:lnTo>
                      <a:pt x="168" y="6588"/>
                    </a:lnTo>
                    <a:lnTo>
                      <a:pt x="189" y="6277"/>
                    </a:lnTo>
                    <a:lnTo>
                      <a:pt x="191" y="5960"/>
                    </a:lnTo>
                    <a:lnTo>
                      <a:pt x="163" y="5626"/>
                    </a:lnTo>
                    <a:lnTo>
                      <a:pt x="96" y="5262"/>
                    </a:lnTo>
                    <a:lnTo>
                      <a:pt x="73" y="5173"/>
                    </a:lnTo>
                    <a:lnTo>
                      <a:pt x="59" y="5052"/>
                    </a:lnTo>
                    <a:lnTo>
                      <a:pt x="56" y="4904"/>
                    </a:lnTo>
                    <a:lnTo>
                      <a:pt x="61" y="4737"/>
                    </a:lnTo>
                    <a:lnTo>
                      <a:pt x="67" y="4566"/>
                    </a:lnTo>
                    <a:lnTo>
                      <a:pt x="75" y="4394"/>
                    </a:lnTo>
                    <a:lnTo>
                      <a:pt x="78" y="4234"/>
                    </a:lnTo>
                    <a:lnTo>
                      <a:pt x="73" y="4093"/>
                    </a:lnTo>
                    <a:lnTo>
                      <a:pt x="109" y="4052"/>
                    </a:lnTo>
                    <a:lnTo>
                      <a:pt x="142" y="4015"/>
                    </a:lnTo>
                    <a:lnTo>
                      <a:pt x="171" y="3984"/>
                    </a:lnTo>
                    <a:lnTo>
                      <a:pt x="196" y="3958"/>
                    </a:lnTo>
                    <a:lnTo>
                      <a:pt x="223" y="3935"/>
                    </a:lnTo>
                    <a:lnTo>
                      <a:pt x="246" y="3914"/>
                    </a:lnTo>
                    <a:lnTo>
                      <a:pt x="267" y="3895"/>
                    </a:lnTo>
                    <a:lnTo>
                      <a:pt x="293" y="3882"/>
                    </a:lnTo>
                    <a:lnTo>
                      <a:pt x="316" y="3870"/>
                    </a:lnTo>
                    <a:lnTo>
                      <a:pt x="343" y="3859"/>
                    </a:lnTo>
                    <a:lnTo>
                      <a:pt x="371" y="3849"/>
                    </a:lnTo>
                    <a:lnTo>
                      <a:pt x="405" y="3841"/>
                    </a:lnTo>
                    <a:lnTo>
                      <a:pt x="441" y="3831"/>
                    </a:lnTo>
                    <a:lnTo>
                      <a:pt x="483" y="3823"/>
                    </a:lnTo>
                    <a:lnTo>
                      <a:pt x="530" y="3813"/>
                    </a:lnTo>
                    <a:lnTo>
                      <a:pt x="581" y="3803"/>
                    </a:lnTo>
                    <a:lnTo>
                      <a:pt x="581" y="3753"/>
                    </a:lnTo>
                    <a:lnTo>
                      <a:pt x="560" y="3735"/>
                    </a:lnTo>
                    <a:lnTo>
                      <a:pt x="535" y="3722"/>
                    </a:lnTo>
                    <a:lnTo>
                      <a:pt x="504" y="3709"/>
                    </a:lnTo>
                    <a:lnTo>
                      <a:pt x="469" y="3696"/>
                    </a:lnTo>
                    <a:lnTo>
                      <a:pt x="433" y="3688"/>
                    </a:lnTo>
                    <a:lnTo>
                      <a:pt x="394" y="3680"/>
                    </a:lnTo>
                    <a:lnTo>
                      <a:pt x="353" y="3673"/>
                    </a:lnTo>
                    <a:lnTo>
                      <a:pt x="308" y="3667"/>
                    </a:lnTo>
                    <a:lnTo>
                      <a:pt x="265" y="3665"/>
                    </a:lnTo>
                    <a:lnTo>
                      <a:pt x="223" y="3660"/>
                    </a:lnTo>
                    <a:lnTo>
                      <a:pt x="178" y="3657"/>
                    </a:lnTo>
                    <a:lnTo>
                      <a:pt x="137" y="3657"/>
                    </a:lnTo>
                    <a:lnTo>
                      <a:pt x="98" y="3655"/>
                    </a:lnTo>
                    <a:lnTo>
                      <a:pt x="61" y="3655"/>
                    </a:lnTo>
                    <a:lnTo>
                      <a:pt x="28" y="3655"/>
                    </a:lnTo>
                    <a:lnTo>
                      <a:pt x="0" y="3655"/>
                    </a:lnTo>
                    <a:lnTo>
                      <a:pt x="88" y="3408"/>
                    </a:lnTo>
                    <a:lnTo>
                      <a:pt x="155" y="3181"/>
                    </a:lnTo>
                    <a:lnTo>
                      <a:pt x="205" y="2969"/>
                    </a:lnTo>
                    <a:lnTo>
                      <a:pt x="236" y="2772"/>
                    </a:lnTo>
                    <a:lnTo>
                      <a:pt x="254" y="2587"/>
                    </a:lnTo>
                    <a:lnTo>
                      <a:pt x="262" y="2408"/>
                    </a:lnTo>
                    <a:lnTo>
                      <a:pt x="262" y="2239"/>
                    </a:lnTo>
                    <a:lnTo>
                      <a:pt x="254" y="2073"/>
                    </a:lnTo>
                    <a:lnTo>
                      <a:pt x="246" y="1911"/>
                    </a:lnTo>
                    <a:lnTo>
                      <a:pt x="234" y="1750"/>
                    </a:lnTo>
                    <a:lnTo>
                      <a:pt x="226" y="1584"/>
                    </a:lnTo>
                    <a:lnTo>
                      <a:pt x="221" y="1418"/>
                    </a:lnTo>
                    <a:lnTo>
                      <a:pt x="223" y="1242"/>
                    </a:lnTo>
                    <a:lnTo>
                      <a:pt x="236" y="1060"/>
                    </a:lnTo>
                    <a:lnTo>
                      <a:pt x="259" y="865"/>
                    </a:lnTo>
                    <a:lnTo>
                      <a:pt x="298" y="658"/>
                    </a:lnTo>
                    <a:lnTo>
                      <a:pt x="272" y="585"/>
                    </a:lnTo>
                    <a:lnTo>
                      <a:pt x="254" y="502"/>
                    </a:lnTo>
                    <a:lnTo>
                      <a:pt x="246" y="416"/>
                    </a:lnTo>
                    <a:lnTo>
                      <a:pt x="252" y="325"/>
                    </a:lnTo>
                    <a:lnTo>
                      <a:pt x="270" y="237"/>
                    </a:lnTo>
                    <a:lnTo>
                      <a:pt x="298" y="154"/>
                    </a:lnTo>
                    <a:lnTo>
                      <a:pt x="343" y="76"/>
                    </a:lnTo>
                    <a:lnTo>
                      <a:pt x="402" y="11"/>
                    </a:lnTo>
                    <a:lnTo>
                      <a:pt x="8294" y="0"/>
                    </a:lnTo>
                    <a:lnTo>
                      <a:pt x="8213" y="112"/>
                    </a:lnTo>
                    <a:lnTo>
                      <a:pt x="8143" y="273"/>
                    </a:lnTo>
                    <a:lnTo>
                      <a:pt x="8082" y="475"/>
                    </a:lnTo>
                    <a:lnTo>
                      <a:pt x="8029" y="712"/>
                    </a:lnTo>
                    <a:lnTo>
                      <a:pt x="7983" y="977"/>
                    </a:lnTo>
                    <a:lnTo>
                      <a:pt x="7943" y="1265"/>
                    </a:lnTo>
                    <a:lnTo>
                      <a:pt x="7912" y="1569"/>
                    </a:lnTo>
                    <a:lnTo>
                      <a:pt x="7886" y="1880"/>
                    </a:lnTo>
                    <a:lnTo>
                      <a:pt x="7865" y="2194"/>
                    </a:lnTo>
                    <a:lnTo>
                      <a:pt x="7850" y="2504"/>
                    </a:lnTo>
                    <a:lnTo>
                      <a:pt x="7837" y="2803"/>
                    </a:lnTo>
                    <a:lnTo>
                      <a:pt x="7827" y="3083"/>
                    </a:lnTo>
                    <a:lnTo>
                      <a:pt x="7822" y="3341"/>
                    </a:lnTo>
                    <a:lnTo>
                      <a:pt x="7816" y="3566"/>
                    </a:lnTo>
                    <a:lnTo>
                      <a:pt x="7811" y="3753"/>
                    </a:lnTo>
                    <a:lnTo>
                      <a:pt x="7809" y="3898"/>
                    </a:lnTo>
                    <a:lnTo>
                      <a:pt x="7787" y="3904"/>
                    </a:lnTo>
                    <a:lnTo>
                      <a:pt x="7764" y="3914"/>
                    </a:lnTo>
                    <a:lnTo>
                      <a:pt x="7736" y="3930"/>
                    </a:lnTo>
                    <a:lnTo>
                      <a:pt x="7705" y="3945"/>
                    </a:lnTo>
                    <a:lnTo>
                      <a:pt x="7670" y="3963"/>
                    </a:lnTo>
                    <a:lnTo>
                      <a:pt x="7637" y="3979"/>
                    </a:lnTo>
                    <a:lnTo>
                      <a:pt x="7600" y="3989"/>
                    </a:lnTo>
                    <a:lnTo>
                      <a:pt x="7564" y="3994"/>
                    </a:lnTo>
                    <a:lnTo>
                      <a:pt x="7559" y="4028"/>
                    </a:lnTo>
                    <a:lnTo>
                      <a:pt x="7541" y="4055"/>
                    </a:lnTo>
                    <a:lnTo>
                      <a:pt x="7517" y="4075"/>
                    </a:lnTo>
                    <a:lnTo>
                      <a:pt x="7491" y="4093"/>
                    </a:lnTo>
                    <a:lnTo>
                      <a:pt x="7465" y="4111"/>
                    </a:lnTo>
                    <a:lnTo>
                      <a:pt x="7442" y="4132"/>
                    </a:lnTo>
                    <a:lnTo>
                      <a:pt x="7424" y="4158"/>
                    </a:lnTo>
                    <a:lnTo>
                      <a:pt x="7419" y="4190"/>
                    </a:lnTo>
                    <a:lnTo>
                      <a:pt x="7447" y="4192"/>
                    </a:lnTo>
                    <a:lnTo>
                      <a:pt x="7478" y="4198"/>
                    </a:lnTo>
                    <a:lnTo>
                      <a:pt x="7509" y="4208"/>
                    </a:lnTo>
                    <a:lnTo>
                      <a:pt x="7544" y="4221"/>
                    </a:lnTo>
                    <a:lnTo>
                      <a:pt x="7577" y="4234"/>
                    </a:lnTo>
                    <a:lnTo>
                      <a:pt x="7611" y="4252"/>
                    </a:lnTo>
                    <a:lnTo>
                      <a:pt x="7644" y="4270"/>
                    </a:lnTo>
                    <a:lnTo>
                      <a:pt x="7681" y="4285"/>
                    </a:lnTo>
                    <a:lnTo>
                      <a:pt x="7715" y="4303"/>
                    </a:lnTo>
                    <a:lnTo>
                      <a:pt x="7746" y="4321"/>
                    </a:lnTo>
                    <a:lnTo>
                      <a:pt x="7779" y="4340"/>
                    </a:lnTo>
                    <a:lnTo>
                      <a:pt x="7809" y="4353"/>
                    </a:lnTo>
                    <a:lnTo>
                      <a:pt x="7837" y="4366"/>
                    </a:lnTo>
                    <a:lnTo>
                      <a:pt x="7863" y="4376"/>
                    </a:lnTo>
                    <a:lnTo>
                      <a:pt x="7884" y="4382"/>
                    </a:lnTo>
                    <a:lnTo>
                      <a:pt x="7904" y="4384"/>
                    </a:lnTo>
                    <a:lnTo>
                      <a:pt x="7896" y="4530"/>
                    </a:lnTo>
                    <a:lnTo>
                      <a:pt x="7886" y="4675"/>
                    </a:lnTo>
                    <a:lnTo>
                      <a:pt x="7884" y="4823"/>
                    </a:lnTo>
                    <a:lnTo>
                      <a:pt x="7904" y="4968"/>
                    </a:lnTo>
                    <a:lnTo>
                      <a:pt x="7938" y="5140"/>
                    </a:lnTo>
                    <a:lnTo>
                      <a:pt x="7967" y="5379"/>
                    </a:lnTo>
                    <a:lnTo>
                      <a:pt x="7990" y="5670"/>
                    </a:lnTo>
                    <a:lnTo>
                      <a:pt x="8011" y="6007"/>
                    </a:lnTo>
                    <a:lnTo>
                      <a:pt x="8029" y="6381"/>
                    </a:lnTo>
                    <a:lnTo>
                      <a:pt x="8047" y="6784"/>
                    </a:lnTo>
                    <a:lnTo>
                      <a:pt x="8062" y="7205"/>
                    </a:lnTo>
                    <a:lnTo>
                      <a:pt x="8082" y="7636"/>
                    </a:lnTo>
                    <a:lnTo>
                      <a:pt x="8100" y="8064"/>
                    </a:lnTo>
                    <a:lnTo>
                      <a:pt x="8120" y="8487"/>
                    </a:lnTo>
                    <a:lnTo>
                      <a:pt x="8143" y="8893"/>
                    </a:lnTo>
                    <a:lnTo>
                      <a:pt x="8172" y="9269"/>
                    </a:lnTo>
                    <a:lnTo>
                      <a:pt x="8203" y="9609"/>
                    </a:lnTo>
                    <a:lnTo>
                      <a:pt x="8242" y="9905"/>
                    </a:lnTo>
                    <a:lnTo>
                      <a:pt x="8286" y="10146"/>
                    </a:lnTo>
                    <a:lnTo>
                      <a:pt x="8340" y="10326"/>
                    </a:lnTo>
                    <a:lnTo>
                      <a:pt x="8393" y="10461"/>
                    </a:lnTo>
                    <a:lnTo>
                      <a:pt x="8434" y="10596"/>
                    </a:lnTo>
                    <a:lnTo>
                      <a:pt x="8473" y="10731"/>
                    </a:lnTo>
                    <a:lnTo>
                      <a:pt x="8507" y="10864"/>
                    </a:lnTo>
                    <a:lnTo>
                      <a:pt x="8536" y="10995"/>
                    </a:lnTo>
                    <a:lnTo>
                      <a:pt x="8562" y="11128"/>
                    </a:lnTo>
                    <a:lnTo>
                      <a:pt x="8587" y="11260"/>
                    </a:lnTo>
                    <a:lnTo>
                      <a:pt x="8611" y="11390"/>
                    </a:lnTo>
                    <a:lnTo>
                      <a:pt x="8637" y="11523"/>
                    </a:lnTo>
                    <a:lnTo>
                      <a:pt x="8663" y="11655"/>
                    </a:lnTo>
                    <a:lnTo>
                      <a:pt x="8694" y="11788"/>
                    </a:lnTo>
                    <a:lnTo>
                      <a:pt x="8728" y="11923"/>
                    </a:lnTo>
                    <a:lnTo>
                      <a:pt x="8767" y="12055"/>
                    </a:lnTo>
                    <a:lnTo>
                      <a:pt x="8811" y="12193"/>
                    </a:lnTo>
                    <a:lnTo>
                      <a:pt x="8863" y="12331"/>
                    </a:lnTo>
                    <a:lnTo>
                      <a:pt x="8923" y="12468"/>
                    </a:lnTo>
                    <a:lnTo>
                      <a:pt x="9260" y="13198"/>
                    </a:lnTo>
                    <a:close/>
                  </a:path>
                </a:pathLst>
              </a:custGeom>
              <a:gradFill rotWithShape="0">
                <a:gsLst>
                  <a:gs pos="0">
                    <a:srgbClr val="8488C4"/>
                  </a:gs>
                  <a:gs pos="53000">
                    <a:srgbClr val="D4DEFF"/>
                  </a:gs>
                  <a:gs pos="83000">
                    <a:srgbClr val="D4DEFF"/>
                  </a:gs>
                  <a:gs pos="100000">
                    <a:srgbClr val="96AB94"/>
                  </a:gs>
                </a:gsLst>
                <a:lin ang="5400000" scaled="1"/>
              </a:gradFill>
              <a:ln w="1588">
                <a:solidFill>
                  <a:srgbClr val="663300"/>
                </a:solidFill>
                <a:prstDash val="solid"/>
                <a:round/>
                <a:headEnd/>
                <a:tailEnd/>
              </a:ln>
            </p:spPr>
            <p:txBody>
              <a:bodyPr lIns="16" tIns="8" rIns="16" bIns="8">
                <a:spAutoFit/>
              </a:bodyPr>
              <a:lstStyle/>
              <a:p>
                <a:endParaRPr lang="ar-SA" dirty="0"/>
              </a:p>
            </p:txBody>
          </p:sp>
          <p:sp>
            <p:nvSpPr>
              <p:cNvPr id="5137" name="Freeform 6"/>
              <p:cNvSpPr>
                <a:spLocks/>
              </p:cNvSpPr>
              <p:nvPr/>
            </p:nvSpPr>
            <p:spPr bwMode="auto">
              <a:xfrm flipH="1">
                <a:off x="4122" y="1297"/>
                <a:ext cx="1642" cy="125"/>
              </a:xfrm>
              <a:custGeom>
                <a:avLst/>
                <a:gdLst>
                  <a:gd name="T0" fmla="*/ 7963 w 8212"/>
                  <a:gd name="T1" fmla="*/ 10 h 1119"/>
                  <a:gd name="T2" fmla="*/ 8098 w 8212"/>
                  <a:gd name="T3" fmla="*/ 71 h 1119"/>
                  <a:gd name="T4" fmla="*/ 8162 w 8212"/>
                  <a:gd name="T5" fmla="*/ 182 h 1119"/>
                  <a:gd name="T6" fmla="*/ 8196 w 8212"/>
                  <a:gd name="T7" fmla="*/ 340 h 1119"/>
                  <a:gd name="T8" fmla="*/ 8212 w 8212"/>
                  <a:gd name="T9" fmla="*/ 875 h 1119"/>
                  <a:gd name="T10" fmla="*/ 8167 w 8212"/>
                  <a:gd name="T11" fmla="*/ 891 h 1119"/>
                  <a:gd name="T12" fmla="*/ 8121 w 8212"/>
                  <a:gd name="T13" fmla="*/ 930 h 1119"/>
                  <a:gd name="T14" fmla="*/ 8082 w 8212"/>
                  <a:gd name="T15" fmla="*/ 977 h 1119"/>
                  <a:gd name="T16" fmla="*/ 8066 w 8212"/>
                  <a:gd name="T17" fmla="*/ 1020 h 1119"/>
                  <a:gd name="T18" fmla="*/ 1983 w 8212"/>
                  <a:gd name="T19" fmla="*/ 1112 h 1119"/>
                  <a:gd name="T20" fmla="*/ 2003 w 8212"/>
                  <a:gd name="T21" fmla="*/ 1057 h 1119"/>
                  <a:gd name="T22" fmla="*/ 1985 w 8212"/>
                  <a:gd name="T23" fmla="*/ 1015 h 1119"/>
                  <a:gd name="T24" fmla="*/ 1948 w 8212"/>
                  <a:gd name="T25" fmla="*/ 974 h 1119"/>
                  <a:gd name="T26" fmla="*/ 1912 w 8212"/>
                  <a:gd name="T27" fmla="*/ 922 h 1119"/>
                  <a:gd name="T28" fmla="*/ 1876 w 8212"/>
                  <a:gd name="T29" fmla="*/ 880 h 1119"/>
                  <a:gd name="T30" fmla="*/ 1858 w 8212"/>
                  <a:gd name="T31" fmla="*/ 776 h 1119"/>
                  <a:gd name="T32" fmla="*/ 1665 w 8212"/>
                  <a:gd name="T33" fmla="*/ 1119 h 1119"/>
                  <a:gd name="T34" fmla="*/ 1520 w 8212"/>
                  <a:gd name="T35" fmla="*/ 1114 h 1119"/>
                  <a:gd name="T36" fmla="*/ 1419 w 8212"/>
                  <a:gd name="T37" fmla="*/ 1099 h 1119"/>
                  <a:gd name="T38" fmla="*/ 1336 w 8212"/>
                  <a:gd name="T39" fmla="*/ 1078 h 1119"/>
                  <a:gd name="T40" fmla="*/ 1250 w 8212"/>
                  <a:gd name="T41" fmla="*/ 1057 h 1119"/>
                  <a:gd name="T42" fmla="*/ 1140 w 8212"/>
                  <a:gd name="T43" fmla="*/ 1041 h 1119"/>
                  <a:gd name="T44" fmla="*/ 985 w 8212"/>
                  <a:gd name="T45" fmla="*/ 1036 h 1119"/>
                  <a:gd name="T46" fmla="*/ 764 w 8212"/>
                  <a:gd name="T47" fmla="*/ 1044 h 1119"/>
                  <a:gd name="T48" fmla="*/ 452 w 8212"/>
                  <a:gd name="T49" fmla="*/ 1070 h 1119"/>
                  <a:gd name="T50" fmla="*/ 574 w 8212"/>
                  <a:gd name="T51" fmla="*/ 925 h 1119"/>
                  <a:gd name="T52" fmla="*/ 614 w 8212"/>
                  <a:gd name="T53" fmla="*/ 766 h 1119"/>
                  <a:gd name="T54" fmla="*/ 579 w 8212"/>
                  <a:gd name="T55" fmla="*/ 610 h 1119"/>
                  <a:gd name="T56" fmla="*/ 476 w 8212"/>
                  <a:gd name="T57" fmla="*/ 480 h 1119"/>
                  <a:gd name="T58" fmla="*/ 408 w 8212"/>
                  <a:gd name="T59" fmla="*/ 387 h 1119"/>
                  <a:gd name="T60" fmla="*/ 359 w 8212"/>
                  <a:gd name="T61" fmla="*/ 301 h 1119"/>
                  <a:gd name="T62" fmla="*/ 317 w 8212"/>
                  <a:gd name="T63" fmla="*/ 224 h 1119"/>
                  <a:gd name="T64" fmla="*/ 278 w 8212"/>
                  <a:gd name="T65" fmla="*/ 156 h 1119"/>
                  <a:gd name="T66" fmla="*/ 234 w 8212"/>
                  <a:gd name="T67" fmla="*/ 102 h 1119"/>
                  <a:gd name="T68" fmla="*/ 177 w 8212"/>
                  <a:gd name="T69" fmla="*/ 57 h 1119"/>
                  <a:gd name="T70" fmla="*/ 102 w 8212"/>
                  <a:gd name="T71" fmla="*/ 26 h 1119"/>
                  <a:gd name="T72" fmla="*/ 0 w 8212"/>
                  <a:gd name="T73" fmla="*/ 10 h 111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8212"/>
                  <a:gd name="T112" fmla="*/ 0 h 1119"/>
                  <a:gd name="T113" fmla="*/ 8212 w 8212"/>
                  <a:gd name="T114" fmla="*/ 1119 h 111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8212" h="1119">
                    <a:moveTo>
                      <a:pt x="7858" y="0"/>
                    </a:moveTo>
                    <a:lnTo>
                      <a:pt x="7963" y="10"/>
                    </a:lnTo>
                    <a:lnTo>
                      <a:pt x="8040" y="34"/>
                    </a:lnTo>
                    <a:lnTo>
                      <a:pt x="8098" y="71"/>
                    </a:lnTo>
                    <a:lnTo>
                      <a:pt x="8136" y="120"/>
                    </a:lnTo>
                    <a:lnTo>
                      <a:pt x="8162" y="182"/>
                    </a:lnTo>
                    <a:lnTo>
                      <a:pt x="8180" y="255"/>
                    </a:lnTo>
                    <a:lnTo>
                      <a:pt x="8196" y="340"/>
                    </a:lnTo>
                    <a:lnTo>
                      <a:pt x="8212" y="436"/>
                    </a:lnTo>
                    <a:lnTo>
                      <a:pt x="8212" y="875"/>
                    </a:lnTo>
                    <a:lnTo>
                      <a:pt x="8191" y="880"/>
                    </a:lnTo>
                    <a:lnTo>
                      <a:pt x="8167" y="891"/>
                    </a:lnTo>
                    <a:lnTo>
                      <a:pt x="8144" y="909"/>
                    </a:lnTo>
                    <a:lnTo>
                      <a:pt x="8121" y="930"/>
                    </a:lnTo>
                    <a:lnTo>
                      <a:pt x="8100" y="953"/>
                    </a:lnTo>
                    <a:lnTo>
                      <a:pt x="8082" y="977"/>
                    </a:lnTo>
                    <a:lnTo>
                      <a:pt x="8072" y="1000"/>
                    </a:lnTo>
                    <a:lnTo>
                      <a:pt x="8066" y="1020"/>
                    </a:lnTo>
                    <a:lnTo>
                      <a:pt x="1957" y="1119"/>
                    </a:lnTo>
                    <a:lnTo>
                      <a:pt x="1983" y="1112"/>
                    </a:lnTo>
                    <a:lnTo>
                      <a:pt x="1998" y="1089"/>
                    </a:lnTo>
                    <a:lnTo>
                      <a:pt x="2003" y="1057"/>
                    </a:lnTo>
                    <a:lnTo>
                      <a:pt x="2003" y="1020"/>
                    </a:lnTo>
                    <a:lnTo>
                      <a:pt x="1985" y="1015"/>
                    </a:lnTo>
                    <a:lnTo>
                      <a:pt x="1967" y="997"/>
                    </a:lnTo>
                    <a:lnTo>
                      <a:pt x="1948" y="974"/>
                    </a:lnTo>
                    <a:lnTo>
                      <a:pt x="1930" y="948"/>
                    </a:lnTo>
                    <a:lnTo>
                      <a:pt x="1912" y="922"/>
                    </a:lnTo>
                    <a:lnTo>
                      <a:pt x="1894" y="898"/>
                    </a:lnTo>
                    <a:lnTo>
                      <a:pt x="1876" y="880"/>
                    </a:lnTo>
                    <a:lnTo>
                      <a:pt x="1858" y="875"/>
                    </a:lnTo>
                    <a:lnTo>
                      <a:pt x="1858" y="776"/>
                    </a:lnTo>
                    <a:lnTo>
                      <a:pt x="1759" y="763"/>
                    </a:lnTo>
                    <a:lnTo>
                      <a:pt x="1665" y="1119"/>
                    </a:lnTo>
                    <a:lnTo>
                      <a:pt x="1588" y="1117"/>
                    </a:lnTo>
                    <a:lnTo>
                      <a:pt x="1520" y="1114"/>
                    </a:lnTo>
                    <a:lnTo>
                      <a:pt x="1466" y="1107"/>
                    </a:lnTo>
                    <a:lnTo>
                      <a:pt x="1419" y="1099"/>
                    </a:lnTo>
                    <a:lnTo>
                      <a:pt x="1374" y="1089"/>
                    </a:lnTo>
                    <a:lnTo>
                      <a:pt x="1336" y="1078"/>
                    </a:lnTo>
                    <a:lnTo>
                      <a:pt x="1294" y="1068"/>
                    </a:lnTo>
                    <a:lnTo>
                      <a:pt x="1250" y="1057"/>
                    </a:lnTo>
                    <a:lnTo>
                      <a:pt x="1201" y="1049"/>
                    </a:lnTo>
                    <a:lnTo>
                      <a:pt x="1140" y="1041"/>
                    </a:lnTo>
                    <a:lnTo>
                      <a:pt x="1071" y="1036"/>
                    </a:lnTo>
                    <a:lnTo>
                      <a:pt x="985" y="1036"/>
                    </a:lnTo>
                    <a:lnTo>
                      <a:pt x="884" y="1036"/>
                    </a:lnTo>
                    <a:lnTo>
                      <a:pt x="764" y="1044"/>
                    </a:lnTo>
                    <a:lnTo>
                      <a:pt x="622" y="1054"/>
                    </a:lnTo>
                    <a:lnTo>
                      <a:pt x="452" y="1070"/>
                    </a:lnTo>
                    <a:lnTo>
                      <a:pt x="525" y="1000"/>
                    </a:lnTo>
                    <a:lnTo>
                      <a:pt x="574" y="925"/>
                    </a:lnTo>
                    <a:lnTo>
                      <a:pt x="603" y="847"/>
                    </a:lnTo>
                    <a:lnTo>
                      <a:pt x="614" y="766"/>
                    </a:lnTo>
                    <a:lnTo>
                      <a:pt x="606" y="686"/>
                    </a:lnTo>
                    <a:lnTo>
                      <a:pt x="579" y="610"/>
                    </a:lnTo>
                    <a:lnTo>
                      <a:pt x="535" y="543"/>
                    </a:lnTo>
                    <a:lnTo>
                      <a:pt x="476" y="480"/>
                    </a:lnTo>
                    <a:lnTo>
                      <a:pt x="439" y="434"/>
                    </a:lnTo>
                    <a:lnTo>
                      <a:pt x="408" y="387"/>
                    </a:lnTo>
                    <a:lnTo>
                      <a:pt x="382" y="342"/>
                    </a:lnTo>
                    <a:lnTo>
                      <a:pt x="359" y="301"/>
                    </a:lnTo>
                    <a:lnTo>
                      <a:pt x="336" y="263"/>
                    </a:lnTo>
                    <a:lnTo>
                      <a:pt x="317" y="224"/>
                    </a:lnTo>
                    <a:lnTo>
                      <a:pt x="296" y="189"/>
                    </a:lnTo>
                    <a:lnTo>
                      <a:pt x="278" y="156"/>
                    </a:lnTo>
                    <a:lnTo>
                      <a:pt x="255" y="127"/>
                    </a:lnTo>
                    <a:lnTo>
                      <a:pt x="234" y="102"/>
                    </a:lnTo>
                    <a:lnTo>
                      <a:pt x="209" y="78"/>
                    </a:lnTo>
                    <a:lnTo>
                      <a:pt x="177" y="57"/>
                    </a:lnTo>
                    <a:lnTo>
                      <a:pt x="143" y="39"/>
                    </a:lnTo>
                    <a:lnTo>
                      <a:pt x="102" y="26"/>
                    </a:lnTo>
                    <a:lnTo>
                      <a:pt x="54" y="16"/>
                    </a:lnTo>
                    <a:lnTo>
                      <a:pt x="0" y="10"/>
                    </a:lnTo>
                    <a:lnTo>
                      <a:pt x="7858" y="0"/>
                    </a:lnTo>
                    <a:close/>
                  </a:path>
                </a:pathLst>
              </a:custGeom>
              <a:gradFill rotWithShape="0">
                <a:gsLst>
                  <a:gs pos="0">
                    <a:srgbClr val="8488C4"/>
                  </a:gs>
                  <a:gs pos="53000">
                    <a:srgbClr val="D4DEFF"/>
                  </a:gs>
                  <a:gs pos="83000">
                    <a:srgbClr val="D4DEFF"/>
                  </a:gs>
                  <a:gs pos="100000">
                    <a:srgbClr val="96AB94"/>
                  </a:gs>
                </a:gsLst>
                <a:lin ang="5400000" scaled="1"/>
              </a:gradFill>
              <a:ln w="1588">
                <a:solidFill>
                  <a:srgbClr val="663300"/>
                </a:solidFill>
                <a:prstDash val="solid"/>
                <a:round/>
                <a:headEnd/>
                <a:tailEnd/>
              </a:ln>
            </p:spPr>
            <p:txBody>
              <a:bodyPr lIns="16" tIns="8" rIns="16" bIns="8">
                <a:spAutoFit/>
              </a:bodyPr>
              <a:lstStyle/>
              <a:p>
                <a:endParaRPr lang="ar-SA"/>
              </a:p>
            </p:txBody>
          </p:sp>
          <p:sp>
            <p:nvSpPr>
              <p:cNvPr id="5138" name="Freeform 7"/>
              <p:cNvSpPr>
                <a:spLocks/>
              </p:cNvSpPr>
              <p:nvPr/>
            </p:nvSpPr>
            <p:spPr bwMode="auto">
              <a:xfrm flipH="1">
                <a:off x="3888" y="2663"/>
                <a:ext cx="1701" cy="121"/>
              </a:xfrm>
              <a:custGeom>
                <a:avLst/>
                <a:gdLst>
                  <a:gd name="T0" fmla="*/ 7917 w 8504"/>
                  <a:gd name="T1" fmla="*/ 1068 h 1068"/>
                  <a:gd name="T2" fmla="*/ 8032 w 8504"/>
                  <a:gd name="T3" fmla="*/ 1058 h 1068"/>
                  <a:gd name="T4" fmla="*/ 8137 w 8504"/>
                  <a:gd name="T5" fmla="*/ 1037 h 1068"/>
                  <a:gd name="T6" fmla="*/ 8236 w 8504"/>
                  <a:gd name="T7" fmla="*/ 1009 h 1068"/>
                  <a:gd name="T8" fmla="*/ 8325 w 8504"/>
                  <a:gd name="T9" fmla="*/ 966 h 1068"/>
                  <a:gd name="T10" fmla="*/ 8397 w 8504"/>
                  <a:gd name="T11" fmla="*/ 912 h 1068"/>
                  <a:gd name="T12" fmla="*/ 8455 w 8504"/>
                  <a:gd name="T13" fmla="*/ 844 h 1068"/>
                  <a:gd name="T14" fmla="*/ 8494 w 8504"/>
                  <a:gd name="T15" fmla="*/ 762 h 1068"/>
                  <a:gd name="T16" fmla="*/ 8211 w 8504"/>
                  <a:gd name="T17" fmla="*/ 196 h 1068"/>
                  <a:gd name="T18" fmla="*/ 8167 w 8504"/>
                  <a:gd name="T19" fmla="*/ 180 h 1068"/>
                  <a:gd name="T20" fmla="*/ 8119 w 8504"/>
                  <a:gd name="T21" fmla="*/ 140 h 1068"/>
                  <a:gd name="T22" fmla="*/ 8081 w 8504"/>
                  <a:gd name="T23" fmla="*/ 94 h 1068"/>
                  <a:gd name="T24" fmla="*/ 8065 w 8504"/>
                  <a:gd name="T25" fmla="*/ 50 h 1068"/>
                  <a:gd name="T26" fmla="*/ 5958 w 8504"/>
                  <a:gd name="T27" fmla="*/ 283 h 1068"/>
                  <a:gd name="T28" fmla="*/ 5980 w 8504"/>
                  <a:gd name="T29" fmla="*/ 338 h 1068"/>
                  <a:gd name="T30" fmla="*/ 5961 w 8504"/>
                  <a:gd name="T31" fmla="*/ 380 h 1068"/>
                  <a:gd name="T32" fmla="*/ 5924 w 8504"/>
                  <a:gd name="T33" fmla="*/ 421 h 1068"/>
                  <a:gd name="T34" fmla="*/ 5888 w 8504"/>
                  <a:gd name="T35" fmla="*/ 473 h 1068"/>
                  <a:gd name="T36" fmla="*/ 5852 w 8504"/>
                  <a:gd name="T37" fmla="*/ 515 h 1068"/>
                  <a:gd name="T38" fmla="*/ 5833 w 8504"/>
                  <a:gd name="T39" fmla="*/ 619 h 1068"/>
                  <a:gd name="T40" fmla="*/ 5641 w 8504"/>
                  <a:gd name="T41" fmla="*/ 275 h 1068"/>
                  <a:gd name="T42" fmla="*/ 5517 w 8504"/>
                  <a:gd name="T43" fmla="*/ 273 h 1068"/>
                  <a:gd name="T44" fmla="*/ 5327 w 8504"/>
                  <a:gd name="T45" fmla="*/ 268 h 1068"/>
                  <a:gd name="T46" fmla="*/ 5075 w 8504"/>
                  <a:gd name="T47" fmla="*/ 260 h 1068"/>
                  <a:gd name="T48" fmla="*/ 4774 w 8504"/>
                  <a:gd name="T49" fmla="*/ 247 h 1068"/>
                  <a:gd name="T50" fmla="*/ 4428 w 8504"/>
                  <a:gd name="T51" fmla="*/ 232 h 1068"/>
                  <a:gd name="T52" fmla="*/ 4051 w 8504"/>
                  <a:gd name="T53" fmla="*/ 216 h 1068"/>
                  <a:gd name="T54" fmla="*/ 3651 w 8504"/>
                  <a:gd name="T55" fmla="*/ 196 h 1068"/>
                  <a:gd name="T56" fmla="*/ 3238 w 8504"/>
                  <a:gd name="T57" fmla="*/ 177 h 1068"/>
                  <a:gd name="T58" fmla="*/ 2815 w 8504"/>
                  <a:gd name="T59" fmla="*/ 154 h 1068"/>
                  <a:gd name="T60" fmla="*/ 2397 w 8504"/>
                  <a:gd name="T61" fmla="*/ 133 h 1068"/>
                  <a:gd name="T62" fmla="*/ 1991 w 8504"/>
                  <a:gd name="T63" fmla="*/ 109 h 1068"/>
                  <a:gd name="T64" fmla="*/ 1607 w 8504"/>
                  <a:gd name="T65" fmla="*/ 86 h 1068"/>
                  <a:gd name="T66" fmla="*/ 1252 w 8504"/>
                  <a:gd name="T67" fmla="*/ 63 h 1068"/>
                  <a:gd name="T68" fmla="*/ 934 w 8504"/>
                  <a:gd name="T69" fmla="*/ 42 h 1068"/>
                  <a:gd name="T70" fmla="*/ 664 w 8504"/>
                  <a:gd name="T71" fmla="*/ 22 h 1068"/>
                  <a:gd name="T72" fmla="*/ 451 w 8504"/>
                  <a:gd name="T73" fmla="*/ 0 h 1068"/>
                  <a:gd name="T74" fmla="*/ 586 w 8504"/>
                  <a:gd name="T75" fmla="*/ 162 h 1068"/>
                  <a:gd name="T76" fmla="*/ 656 w 8504"/>
                  <a:gd name="T77" fmla="*/ 354 h 1068"/>
                  <a:gd name="T78" fmla="*/ 651 w 8504"/>
                  <a:gd name="T79" fmla="*/ 543 h 1068"/>
                  <a:gd name="T80" fmla="*/ 561 w 8504"/>
                  <a:gd name="T81" fmla="*/ 688 h 1068"/>
                  <a:gd name="T82" fmla="*/ 449 w 8504"/>
                  <a:gd name="T83" fmla="*/ 738 h 1068"/>
                  <a:gd name="T84" fmla="*/ 370 w 8504"/>
                  <a:gd name="T85" fmla="*/ 793 h 1068"/>
                  <a:gd name="T86" fmla="*/ 311 w 8504"/>
                  <a:gd name="T87" fmla="*/ 852 h 1068"/>
                  <a:gd name="T88" fmla="*/ 266 w 8504"/>
                  <a:gd name="T89" fmla="*/ 910 h 1068"/>
                  <a:gd name="T90" fmla="*/ 222 w 8504"/>
                  <a:gd name="T91" fmla="*/ 964 h 1068"/>
                  <a:gd name="T92" fmla="*/ 171 w 8504"/>
                  <a:gd name="T93" fmla="*/ 1009 h 1068"/>
                  <a:gd name="T94" fmla="*/ 98 w 8504"/>
                  <a:gd name="T95" fmla="*/ 1042 h 1068"/>
                  <a:gd name="T96" fmla="*/ 0 w 8504"/>
                  <a:gd name="T97" fmla="*/ 1060 h 106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8504"/>
                  <a:gd name="T148" fmla="*/ 0 h 1068"/>
                  <a:gd name="T149" fmla="*/ 8504 w 8504"/>
                  <a:gd name="T150" fmla="*/ 1068 h 106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8504" h="1068">
                    <a:moveTo>
                      <a:pt x="7857" y="1050"/>
                    </a:moveTo>
                    <a:lnTo>
                      <a:pt x="7917" y="1068"/>
                    </a:lnTo>
                    <a:lnTo>
                      <a:pt x="7974" y="1063"/>
                    </a:lnTo>
                    <a:lnTo>
                      <a:pt x="8032" y="1058"/>
                    </a:lnTo>
                    <a:lnTo>
                      <a:pt x="8086" y="1047"/>
                    </a:lnTo>
                    <a:lnTo>
                      <a:pt x="8137" y="1037"/>
                    </a:lnTo>
                    <a:lnTo>
                      <a:pt x="8190" y="1024"/>
                    </a:lnTo>
                    <a:lnTo>
                      <a:pt x="8236" y="1009"/>
                    </a:lnTo>
                    <a:lnTo>
                      <a:pt x="8284" y="987"/>
                    </a:lnTo>
                    <a:lnTo>
                      <a:pt x="8325" y="966"/>
                    </a:lnTo>
                    <a:lnTo>
                      <a:pt x="8361" y="941"/>
                    </a:lnTo>
                    <a:lnTo>
                      <a:pt x="8397" y="912"/>
                    </a:lnTo>
                    <a:lnTo>
                      <a:pt x="8429" y="881"/>
                    </a:lnTo>
                    <a:lnTo>
                      <a:pt x="8455" y="844"/>
                    </a:lnTo>
                    <a:lnTo>
                      <a:pt x="8476" y="805"/>
                    </a:lnTo>
                    <a:lnTo>
                      <a:pt x="8494" y="762"/>
                    </a:lnTo>
                    <a:lnTo>
                      <a:pt x="8504" y="712"/>
                    </a:lnTo>
                    <a:lnTo>
                      <a:pt x="8211" y="196"/>
                    </a:lnTo>
                    <a:lnTo>
                      <a:pt x="8190" y="190"/>
                    </a:lnTo>
                    <a:lnTo>
                      <a:pt x="8167" y="180"/>
                    </a:lnTo>
                    <a:lnTo>
                      <a:pt x="8143" y="162"/>
                    </a:lnTo>
                    <a:lnTo>
                      <a:pt x="8119" y="140"/>
                    </a:lnTo>
                    <a:lnTo>
                      <a:pt x="8099" y="117"/>
                    </a:lnTo>
                    <a:lnTo>
                      <a:pt x="8081" y="94"/>
                    </a:lnTo>
                    <a:lnTo>
                      <a:pt x="8070" y="71"/>
                    </a:lnTo>
                    <a:lnTo>
                      <a:pt x="8065" y="50"/>
                    </a:lnTo>
                    <a:lnTo>
                      <a:pt x="5932" y="275"/>
                    </a:lnTo>
                    <a:lnTo>
                      <a:pt x="5958" y="283"/>
                    </a:lnTo>
                    <a:lnTo>
                      <a:pt x="5974" y="307"/>
                    </a:lnTo>
                    <a:lnTo>
                      <a:pt x="5980" y="338"/>
                    </a:lnTo>
                    <a:lnTo>
                      <a:pt x="5980" y="374"/>
                    </a:lnTo>
                    <a:lnTo>
                      <a:pt x="5961" y="380"/>
                    </a:lnTo>
                    <a:lnTo>
                      <a:pt x="5942" y="398"/>
                    </a:lnTo>
                    <a:lnTo>
                      <a:pt x="5924" y="421"/>
                    </a:lnTo>
                    <a:lnTo>
                      <a:pt x="5906" y="448"/>
                    </a:lnTo>
                    <a:lnTo>
                      <a:pt x="5888" y="473"/>
                    </a:lnTo>
                    <a:lnTo>
                      <a:pt x="5870" y="497"/>
                    </a:lnTo>
                    <a:lnTo>
                      <a:pt x="5852" y="515"/>
                    </a:lnTo>
                    <a:lnTo>
                      <a:pt x="5833" y="520"/>
                    </a:lnTo>
                    <a:lnTo>
                      <a:pt x="5833" y="619"/>
                    </a:lnTo>
                    <a:lnTo>
                      <a:pt x="5735" y="632"/>
                    </a:lnTo>
                    <a:lnTo>
                      <a:pt x="5641" y="275"/>
                    </a:lnTo>
                    <a:lnTo>
                      <a:pt x="5590" y="275"/>
                    </a:lnTo>
                    <a:lnTo>
                      <a:pt x="5517" y="273"/>
                    </a:lnTo>
                    <a:lnTo>
                      <a:pt x="5431" y="270"/>
                    </a:lnTo>
                    <a:lnTo>
                      <a:pt x="5327" y="268"/>
                    </a:lnTo>
                    <a:lnTo>
                      <a:pt x="5208" y="263"/>
                    </a:lnTo>
                    <a:lnTo>
                      <a:pt x="5075" y="260"/>
                    </a:lnTo>
                    <a:lnTo>
                      <a:pt x="4930" y="252"/>
                    </a:lnTo>
                    <a:lnTo>
                      <a:pt x="4774" y="247"/>
                    </a:lnTo>
                    <a:lnTo>
                      <a:pt x="4604" y="239"/>
                    </a:lnTo>
                    <a:lnTo>
                      <a:pt x="4428" y="232"/>
                    </a:lnTo>
                    <a:lnTo>
                      <a:pt x="4244" y="224"/>
                    </a:lnTo>
                    <a:lnTo>
                      <a:pt x="4051" y="216"/>
                    </a:lnTo>
                    <a:lnTo>
                      <a:pt x="3854" y="206"/>
                    </a:lnTo>
                    <a:lnTo>
                      <a:pt x="3651" y="196"/>
                    </a:lnTo>
                    <a:lnTo>
                      <a:pt x="3446" y="188"/>
                    </a:lnTo>
                    <a:lnTo>
                      <a:pt x="3238" y="177"/>
                    </a:lnTo>
                    <a:lnTo>
                      <a:pt x="3028" y="167"/>
                    </a:lnTo>
                    <a:lnTo>
                      <a:pt x="2815" y="154"/>
                    </a:lnTo>
                    <a:lnTo>
                      <a:pt x="2608" y="143"/>
                    </a:lnTo>
                    <a:lnTo>
                      <a:pt x="2397" y="133"/>
                    </a:lnTo>
                    <a:lnTo>
                      <a:pt x="2192" y="120"/>
                    </a:lnTo>
                    <a:lnTo>
                      <a:pt x="1991" y="109"/>
                    </a:lnTo>
                    <a:lnTo>
                      <a:pt x="1797" y="97"/>
                    </a:lnTo>
                    <a:lnTo>
                      <a:pt x="1607" y="86"/>
                    </a:lnTo>
                    <a:lnTo>
                      <a:pt x="1425" y="76"/>
                    </a:lnTo>
                    <a:lnTo>
                      <a:pt x="1252" y="63"/>
                    </a:lnTo>
                    <a:lnTo>
                      <a:pt x="1088" y="53"/>
                    </a:lnTo>
                    <a:lnTo>
                      <a:pt x="934" y="42"/>
                    </a:lnTo>
                    <a:lnTo>
                      <a:pt x="791" y="32"/>
                    </a:lnTo>
                    <a:lnTo>
                      <a:pt x="664" y="22"/>
                    </a:lnTo>
                    <a:lnTo>
                      <a:pt x="550" y="11"/>
                    </a:lnTo>
                    <a:lnTo>
                      <a:pt x="451" y="0"/>
                    </a:lnTo>
                    <a:lnTo>
                      <a:pt x="526" y="76"/>
                    </a:lnTo>
                    <a:lnTo>
                      <a:pt x="586" y="162"/>
                    </a:lnTo>
                    <a:lnTo>
                      <a:pt x="630" y="255"/>
                    </a:lnTo>
                    <a:lnTo>
                      <a:pt x="656" y="354"/>
                    </a:lnTo>
                    <a:lnTo>
                      <a:pt x="661" y="453"/>
                    </a:lnTo>
                    <a:lnTo>
                      <a:pt x="651" y="543"/>
                    </a:lnTo>
                    <a:lnTo>
                      <a:pt x="615" y="624"/>
                    </a:lnTo>
                    <a:lnTo>
                      <a:pt x="561" y="688"/>
                    </a:lnTo>
                    <a:lnTo>
                      <a:pt x="500" y="712"/>
                    </a:lnTo>
                    <a:lnTo>
                      <a:pt x="449" y="738"/>
                    </a:lnTo>
                    <a:lnTo>
                      <a:pt x="407" y="764"/>
                    </a:lnTo>
                    <a:lnTo>
                      <a:pt x="370" y="793"/>
                    </a:lnTo>
                    <a:lnTo>
                      <a:pt x="339" y="821"/>
                    </a:lnTo>
                    <a:lnTo>
                      <a:pt x="311" y="852"/>
                    </a:lnTo>
                    <a:lnTo>
                      <a:pt x="288" y="881"/>
                    </a:lnTo>
                    <a:lnTo>
                      <a:pt x="266" y="910"/>
                    </a:lnTo>
                    <a:lnTo>
                      <a:pt x="243" y="938"/>
                    </a:lnTo>
                    <a:lnTo>
                      <a:pt x="222" y="964"/>
                    </a:lnTo>
                    <a:lnTo>
                      <a:pt x="197" y="987"/>
                    </a:lnTo>
                    <a:lnTo>
                      <a:pt x="171" y="1009"/>
                    </a:lnTo>
                    <a:lnTo>
                      <a:pt x="137" y="1027"/>
                    </a:lnTo>
                    <a:lnTo>
                      <a:pt x="98" y="1042"/>
                    </a:lnTo>
                    <a:lnTo>
                      <a:pt x="54" y="1052"/>
                    </a:lnTo>
                    <a:lnTo>
                      <a:pt x="0" y="1060"/>
                    </a:lnTo>
                    <a:lnTo>
                      <a:pt x="7857" y="1050"/>
                    </a:lnTo>
                    <a:close/>
                  </a:path>
                </a:pathLst>
              </a:custGeom>
              <a:gradFill rotWithShape="0">
                <a:gsLst>
                  <a:gs pos="0">
                    <a:srgbClr val="8488C4"/>
                  </a:gs>
                  <a:gs pos="53000">
                    <a:srgbClr val="D4DEFF"/>
                  </a:gs>
                  <a:gs pos="83000">
                    <a:srgbClr val="D4DEFF"/>
                  </a:gs>
                  <a:gs pos="100000">
                    <a:srgbClr val="96AB94"/>
                  </a:gs>
                </a:gsLst>
                <a:lin ang="5400000" scaled="1"/>
              </a:gradFill>
              <a:ln w="1588">
                <a:solidFill>
                  <a:srgbClr val="663300"/>
                </a:solidFill>
                <a:prstDash val="solid"/>
                <a:round/>
                <a:headEnd/>
                <a:tailEnd/>
              </a:ln>
            </p:spPr>
            <p:txBody>
              <a:bodyPr lIns="16" tIns="8" rIns="16" bIns="8">
                <a:spAutoFit/>
              </a:bodyPr>
              <a:lstStyle/>
              <a:p>
                <a:endParaRPr lang="ar-SA"/>
              </a:p>
            </p:txBody>
          </p:sp>
        </p:grpSp>
        <p:grpSp>
          <p:nvGrpSpPr>
            <p:cNvPr id="4" name="Group 8"/>
            <p:cNvGrpSpPr>
              <a:grpSpLocks/>
            </p:cNvGrpSpPr>
            <p:nvPr/>
          </p:nvGrpSpPr>
          <p:grpSpPr bwMode="auto">
            <a:xfrm flipH="1">
              <a:off x="432" y="1824"/>
              <a:ext cx="804" cy="1496"/>
              <a:chOff x="4028" y="2018"/>
              <a:chExt cx="1104" cy="2294"/>
            </a:xfrm>
          </p:grpSpPr>
          <p:sp>
            <p:nvSpPr>
              <p:cNvPr id="5127" name="Freeform 9"/>
              <p:cNvSpPr>
                <a:spLocks/>
              </p:cNvSpPr>
              <p:nvPr/>
            </p:nvSpPr>
            <p:spPr bwMode="auto">
              <a:xfrm>
                <a:off x="4072" y="2266"/>
                <a:ext cx="879" cy="1880"/>
              </a:xfrm>
              <a:custGeom>
                <a:avLst/>
                <a:gdLst>
                  <a:gd name="T0" fmla="*/ 459 w 2637"/>
                  <a:gd name="T1" fmla="*/ 4235 h 5641"/>
                  <a:gd name="T2" fmla="*/ 505 w 2637"/>
                  <a:gd name="T3" fmla="*/ 4086 h 5641"/>
                  <a:gd name="T4" fmla="*/ 549 w 2637"/>
                  <a:gd name="T5" fmla="*/ 3941 h 5641"/>
                  <a:gd name="T6" fmla="*/ 595 w 2637"/>
                  <a:gd name="T7" fmla="*/ 3802 h 5641"/>
                  <a:gd name="T8" fmla="*/ 641 w 2637"/>
                  <a:gd name="T9" fmla="*/ 3663 h 5641"/>
                  <a:gd name="T10" fmla="*/ 688 w 2637"/>
                  <a:gd name="T11" fmla="*/ 3526 h 5641"/>
                  <a:gd name="T12" fmla="*/ 737 w 2637"/>
                  <a:gd name="T13" fmla="*/ 3390 h 5641"/>
                  <a:gd name="T14" fmla="*/ 784 w 2637"/>
                  <a:gd name="T15" fmla="*/ 3260 h 5641"/>
                  <a:gd name="T16" fmla="*/ 836 w 2637"/>
                  <a:gd name="T17" fmla="*/ 3130 h 5641"/>
                  <a:gd name="T18" fmla="*/ 886 w 2637"/>
                  <a:gd name="T19" fmla="*/ 3004 h 5641"/>
                  <a:gd name="T20" fmla="*/ 938 w 2637"/>
                  <a:gd name="T21" fmla="*/ 2876 h 5641"/>
                  <a:gd name="T22" fmla="*/ 991 w 2637"/>
                  <a:gd name="T23" fmla="*/ 2749 h 5641"/>
                  <a:gd name="T24" fmla="*/ 1047 w 2637"/>
                  <a:gd name="T25" fmla="*/ 2625 h 5641"/>
                  <a:gd name="T26" fmla="*/ 1102 w 2637"/>
                  <a:gd name="T27" fmla="*/ 2502 h 5641"/>
                  <a:gd name="T28" fmla="*/ 1161 w 2637"/>
                  <a:gd name="T29" fmla="*/ 2378 h 5641"/>
                  <a:gd name="T30" fmla="*/ 1220 w 2637"/>
                  <a:gd name="T31" fmla="*/ 2257 h 5641"/>
                  <a:gd name="T32" fmla="*/ 1285 w 2637"/>
                  <a:gd name="T33" fmla="*/ 2133 h 5641"/>
                  <a:gd name="T34" fmla="*/ 1347 w 2637"/>
                  <a:gd name="T35" fmla="*/ 2010 h 5641"/>
                  <a:gd name="T36" fmla="*/ 1416 w 2637"/>
                  <a:gd name="T37" fmla="*/ 1886 h 5641"/>
                  <a:gd name="T38" fmla="*/ 1483 w 2637"/>
                  <a:gd name="T39" fmla="*/ 1762 h 5641"/>
                  <a:gd name="T40" fmla="*/ 1555 w 2637"/>
                  <a:gd name="T41" fmla="*/ 1638 h 5641"/>
                  <a:gd name="T42" fmla="*/ 1629 w 2637"/>
                  <a:gd name="T43" fmla="*/ 1514 h 5641"/>
                  <a:gd name="T44" fmla="*/ 1702 w 2637"/>
                  <a:gd name="T45" fmla="*/ 1388 h 5641"/>
                  <a:gd name="T46" fmla="*/ 1783 w 2637"/>
                  <a:gd name="T47" fmla="*/ 1257 h 5641"/>
                  <a:gd name="T48" fmla="*/ 1863 w 2637"/>
                  <a:gd name="T49" fmla="*/ 1128 h 5641"/>
                  <a:gd name="T50" fmla="*/ 1951 w 2637"/>
                  <a:gd name="T51" fmla="*/ 998 h 5641"/>
                  <a:gd name="T52" fmla="*/ 2037 w 2637"/>
                  <a:gd name="T53" fmla="*/ 861 h 5641"/>
                  <a:gd name="T54" fmla="*/ 2130 w 2637"/>
                  <a:gd name="T55" fmla="*/ 725 h 5641"/>
                  <a:gd name="T56" fmla="*/ 2223 w 2637"/>
                  <a:gd name="T57" fmla="*/ 586 h 5641"/>
                  <a:gd name="T58" fmla="*/ 2322 w 2637"/>
                  <a:gd name="T59" fmla="*/ 447 h 5641"/>
                  <a:gd name="T60" fmla="*/ 2424 w 2637"/>
                  <a:gd name="T61" fmla="*/ 301 h 5641"/>
                  <a:gd name="T62" fmla="*/ 2529 w 2637"/>
                  <a:gd name="T63" fmla="*/ 153 h 5641"/>
                  <a:gd name="T64" fmla="*/ 2637 w 2637"/>
                  <a:gd name="T65" fmla="*/ 0 h 5641"/>
                  <a:gd name="T66" fmla="*/ 2492 w 2637"/>
                  <a:gd name="T67" fmla="*/ 242 h 5641"/>
                  <a:gd name="T68" fmla="*/ 2343 w 2637"/>
                  <a:gd name="T69" fmla="*/ 487 h 5641"/>
                  <a:gd name="T70" fmla="*/ 2192 w 2637"/>
                  <a:gd name="T71" fmla="*/ 737 h 5641"/>
                  <a:gd name="T72" fmla="*/ 2040 w 2637"/>
                  <a:gd name="T73" fmla="*/ 994 h 5641"/>
                  <a:gd name="T74" fmla="*/ 1888 w 2637"/>
                  <a:gd name="T75" fmla="*/ 1255 h 5641"/>
                  <a:gd name="T76" fmla="*/ 1740 w 2637"/>
                  <a:gd name="T77" fmla="*/ 1518 h 5641"/>
                  <a:gd name="T78" fmla="*/ 1594 w 2637"/>
                  <a:gd name="T79" fmla="*/ 1784 h 5641"/>
                  <a:gd name="T80" fmla="*/ 1453 w 2637"/>
                  <a:gd name="T81" fmla="*/ 2049 h 5641"/>
                  <a:gd name="T82" fmla="*/ 1316 w 2637"/>
                  <a:gd name="T83" fmla="*/ 2319 h 5641"/>
                  <a:gd name="T84" fmla="*/ 1189 w 2637"/>
                  <a:gd name="T85" fmla="*/ 2588 h 5641"/>
                  <a:gd name="T86" fmla="*/ 1069 w 2637"/>
                  <a:gd name="T87" fmla="*/ 2855 h 5641"/>
                  <a:gd name="T88" fmla="*/ 961 w 2637"/>
                  <a:gd name="T89" fmla="*/ 3124 h 5641"/>
                  <a:gd name="T90" fmla="*/ 861 w 2637"/>
                  <a:gd name="T91" fmla="*/ 3390 h 5641"/>
                  <a:gd name="T92" fmla="*/ 775 w 2637"/>
                  <a:gd name="T93" fmla="*/ 3653 h 5641"/>
                  <a:gd name="T94" fmla="*/ 700 w 2637"/>
                  <a:gd name="T95" fmla="*/ 3916 h 5641"/>
                  <a:gd name="T96" fmla="*/ 641 w 2637"/>
                  <a:gd name="T97" fmla="*/ 4173 h 5641"/>
                  <a:gd name="T98" fmla="*/ 418 w 2637"/>
                  <a:gd name="T99" fmla="*/ 5111 h 5641"/>
                  <a:gd name="T100" fmla="*/ 0 w 2637"/>
                  <a:gd name="T101" fmla="*/ 5641 h 5641"/>
                  <a:gd name="T102" fmla="*/ 459 w 2637"/>
                  <a:gd name="T103" fmla="*/ 4235 h 564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2637"/>
                  <a:gd name="T157" fmla="*/ 0 h 5641"/>
                  <a:gd name="T158" fmla="*/ 2637 w 2637"/>
                  <a:gd name="T159" fmla="*/ 5641 h 5641"/>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2637" h="5641">
                    <a:moveTo>
                      <a:pt x="459" y="4235"/>
                    </a:moveTo>
                    <a:lnTo>
                      <a:pt x="505" y="4086"/>
                    </a:lnTo>
                    <a:lnTo>
                      <a:pt x="549" y="3941"/>
                    </a:lnTo>
                    <a:lnTo>
                      <a:pt x="595" y="3802"/>
                    </a:lnTo>
                    <a:lnTo>
                      <a:pt x="641" y="3663"/>
                    </a:lnTo>
                    <a:lnTo>
                      <a:pt x="688" y="3526"/>
                    </a:lnTo>
                    <a:lnTo>
                      <a:pt x="737" y="3390"/>
                    </a:lnTo>
                    <a:lnTo>
                      <a:pt x="784" y="3260"/>
                    </a:lnTo>
                    <a:lnTo>
                      <a:pt x="836" y="3130"/>
                    </a:lnTo>
                    <a:lnTo>
                      <a:pt x="886" y="3004"/>
                    </a:lnTo>
                    <a:lnTo>
                      <a:pt x="938" y="2876"/>
                    </a:lnTo>
                    <a:lnTo>
                      <a:pt x="991" y="2749"/>
                    </a:lnTo>
                    <a:lnTo>
                      <a:pt x="1047" y="2625"/>
                    </a:lnTo>
                    <a:lnTo>
                      <a:pt x="1102" y="2502"/>
                    </a:lnTo>
                    <a:lnTo>
                      <a:pt x="1161" y="2378"/>
                    </a:lnTo>
                    <a:lnTo>
                      <a:pt x="1220" y="2257"/>
                    </a:lnTo>
                    <a:lnTo>
                      <a:pt x="1285" y="2133"/>
                    </a:lnTo>
                    <a:lnTo>
                      <a:pt x="1347" y="2010"/>
                    </a:lnTo>
                    <a:lnTo>
                      <a:pt x="1416" y="1886"/>
                    </a:lnTo>
                    <a:lnTo>
                      <a:pt x="1483" y="1762"/>
                    </a:lnTo>
                    <a:lnTo>
                      <a:pt x="1555" y="1638"/>
                    </a:lnTo>
                    <a:lnTo>
                      <a:pt x="1629" y="1514"/>
                    </a:lnTo>
                    <a:lnTo>
                      <a:pt x="1702" y="1388"/>
                    </a:lnTo>
                    <a:lnTo>
                      <a:pt x="1783" y="1257"/>
                    </a:lnTo>
                    <a:lnTo>
                      <a:pt x="1863" y="1128"/>
                    </a:lnTo>
                    <a:lnTo>
                      <a:pt x="1951" y="998"/>
                    </a:lnTo>
                    <a:lnTo>
                      <a:pt x="2037" y="861"/>
                    </a:lnTo>
                    <a:lnTo>
                      <a:pt x="2130" y="725"/>
                    </a:lnTo>
                    <a:lnTo>
                      <a:pt x="2223" y="586"/>
                    </a:lnTo>
                    <a:lnTo>
                      <a:pt x="2322" y="447"/>
                    </a:lnTo>
                    <a:lnTo>
                      <a:pt x="2424" y="301"/>
                    </a:lnTo>
                    <a:lnTo>
                      <a:pt x="2529" y="153"/>
                    </a:lnTo>
                    <a:lnTo>
                      <a:pt x="2637" y="0"/>
                    </a:lnTo>
                    <a:lnTo>
                      <a:pt x="2492" y="242"/>
                    </a:lnTo>
                    <a:lnTo>
                      <a:pt x="2343" y="487"/>
                    </a:lnTo>
                    <a:lnTo>
                      <a:pt x="2192" y="737"/>
                    </a:lnTo>
                    <a:lnTo>
                      <a:pt x="2040" y="994"/>
                    </a:lnTo>
                    <a:lnTo>
                      <a:pt x="1888" y="1255"/>
                    </a:lnTo>
                    <a:lnTo>
                      <a:pt x="1740" y="1518"/>
                    </a:lnTo>
                    <a:lnTo>
                      <a:pt x="1594" y="1784"/>
                    </a:lnTo>
                    <a:lnTo>
                      <a:pt x="1453" y="2049"/>
                    </a:lnTo>
                    <a:lnTo>
                      <a:pt x="1316" y="2319"/>
                    </a:lnTo>
                    <a:lnTo>
                      <a:pt x="1189" y="2588"/>
                    </a:lnTo>
                    <a:lnTo>
                      <a:pt x="1069" y="2855"/>
                    </a:lnTo>
                    <a:lnTo>
                      <a:pt x="961" y="3124"/>
                    </a:lnTo>
                    <a:lnTo>
                      <a:pt x="861" y="3390"/>
                    </a:lnTo>
                    <a:lnTo>
                      <a:pt x="775" y="3653"/>
                    </a:lnTo>
                    <a:lnTo>
                      <a:pt x="700" y="3916"/>
                    </a:lnTo>
                    <a:lnTo>
                      <a:pt x="641" y="4173"/>
                    </a:lnTo>
                    <a:lnTo>
                      <a:pt x="418" y="5111"/>
                    </a:lnTo>
                    <a:lnTo>
                      <a:pt x="0" y="5641"/>
                    </a:lnTo>
                    <a:lnTo>
                      <a:pt x="459" y="4235"/>
                    </a:lnTo>
                    <a:close/>
                  </a:path>
                </a:pathLst>
              </a:custGeom>
              <a:solidFill>
                <a:srgbClr val="FFFFFF">
                  <a:alpha val="50195"/>
                </a:srgbClr>
              </a:solidFill>
              <a:ln w="9525">
                <a:noFill/>
                <a:round/>
                <a:headEnd/>
                <a:tailEnd/>
              </a:ln>
            </p:spPr>
            <p:txBody>
              <a:bodyPr lIns="16" tIns="8" rIns="16" bIns="8">
                <a:spAutoFit/>
              </a:bodyPr>
              <a:lstStyle/>
              <a:p>
                <a:endParaRPr lang="ar-SA"/>
              </a:p>
            </p:txBody>
          </p:sp>
          <p:sp>
            <p:nvSpPr>
              <p:cNvPr id="5128" name="Freeform 10"/>
              <p:cNvSpPr>
                <a:spLocks/>
              </p:cNvSpPr>
              <p:nvPr/>
            </p:nvSpPr>
            <p:spPr bwMode="auto">
              <a:xfrm>
                <a:off x="4222" y="2264"/>
                <a:ext cx="732" cy="1414"/>
              </a:xfrm>
              <a:custGeom>
                <a:avLst/>
                <a:gdLst>
                  <a:gd name="T0" fmla="*/ 2179 w 2198"/>
                  <a:gd name="T1" fmla="*/ 0 h 4243"/>
                  <a:gd name="T2" fmla="*/ 1965 w 2198"/>
                  <a:gd name="T3" fmla="*/ 301 h 4243"/>
                  <a:gd name="T4" fmla="*/ 1765 w 2198"/>
                  <a:gd name="T5" fmla="*/ 586 h 4243"/>
                  <a:gd name="T6" fmla="*/ 1579 w 2198"/>
                  <a:gd name="T7" fmla="*/ 861 h 4243"/>
                  <a:gd name="T8" fmla="*/ 1406 w 2198"/>
                  <a:gd name="T9" fmla="*/ 1128 h 4243"/>
                  <a:gd name="T10" fmla="*/ 1245 w 2198"/>
                  <a:gd name="T11" fmla="*/ 1387 h 4243"/>
                  <a:gd name="T12" fmla="*/ 1096 w 2198"/>
                  <a:gd name="T13" fmla="*/ 1638 h 4243"/>
                  <a:gd name="T14" fmla="*/ 957 w 2198"/>
                  <a:gd name="T15" fmla="*/ 1889 h 4243"/>
                  <a:gd name="T16" fmla="*/ 827 w 2198"/>
                  <a:gd name="T17" fmla="*/ 2136 h 4243"/>
                  <a:gd name="T18" fmla="*/ 702 w 2198"/>
                  <a:gd name="T19" fmla="*/ 2381 h 4243"/>
                  <a:gd name="T20" fmla="*/ 588 w 2198"/>
                  <a:gd name="T21" fmla="*/ 2628 h 4243"/>
                  <a:gd name="T22" fmla="*/ 480 w 2198"/>
                  <a:gd name="T23" fmla="*/ 2879 h 4243"/>
                  <a:gd name="T24" fmla="*/ 378 w 2198"/>
                  <a:gd name="T25" fmla="*/ 3133 h 4243"/>
                  <a:gd name="T26" fmla="*/ 279 w 2198"/>
                  <a:gd name="T27" fmla="*/ 3392 h 4243"/>
                  <a:gd name="T28" fmla="*/ 183 w 2198"/>
                  <a:gd name="T29" fmla="*/ 3665 h 4243"/>
                  <a:gd name="T30" fmla="*/ 90 w 2198"/>
                  <a:gd name="T31" fmla="*/ 3943 h 4243"/>
                  <a:gd name="T32" fmla="*/ 0 w 2198"/>
                  <a:gd name="T33" fmla="*/ 4237 h 4243"/>
                  <a:gd name="T34" fmla="*/ 65 w 2198"/>
                  <a:gd name="T35" fmla="*/ 4096 h 4243"/>
                  <a:gd name="T36" fmla="*/ 155 w 2198"/>
                  <a:gd name="T37" fmla="*/ 3810 h 4243"/>
                  <a:gd name="T38" fmla="*/ 248 w 2198"/>
                  <a:gd name="T39" fmla="*/ 3535 h 4243"/>
                  <a:gd name="T40" fmla="*/ 344 w 2198"/>
                  <a:gd name="T41" fmla="*/ 3269 h 4243"/>
                  <a:gd name="T42" fmla="*/ 446 w 2198"/>
                  <a:gd name="T43" fmla="*/ 3012 h 4243"/>
                  <a:gd name="T44" fmla="*/ 551 w 2198"/>
                  <a:gd name="T45" fmla="*/ 2759 h 4243"/>
                  <a:gd name="T46" fmla="*/ 663 w 2198"/>
                  <a:gd name="T47" fmla="*/ 2510 h 4243"/>
                  <a:gd name="T48" fmla="*/ 781 w 2198"/>
                  <a:gd name="T49" fmla="*/ 2267 h 4243"/>
                  <a:gd name="T50" fmla="*/ 908 w 2198"/>
                  <a:gd name="T51" fmla="*/ 2018 h 4243"/>
                  <a:gd name="T52" fmla="*/ 1043 w 2198"/>
                  <a:gd name="T53" fmla="*/ 1771 h 4243"/>
                  <a:gd name="T54" fmla="*/ 1189 w 2198"/>
                  <a:gd name="T55" fmla="*/ 1526 h 4243"/>
                  <a:gd name="T56" fmla="*/ 1343 w 2198"/>
                  <a:gd name="T57" fmla="*/ 1269 h 4243"/>
                  <a:gd name="T58" fmla="*/ 1510 w 2198"/>
                  <a:gd name="T59" fmla="*/ 1010 h 4243"/>
                  <a:gd name="T60" fmla="*/ 1690 w 2198"/>
                  <a:gd name="T61" fmla="*/ 737 h 4243"/>
                  <a:gd name="T62" fmla="*/ 1882 w 2198"/>
                  <a:gd name="T63" fmla="*/ 459 h 4243"/>
                  <a:gd name="T64" fmla="*/ 2090 w 2198"/>
                  <a:gd name="T65" fmla="*/ 165 h 4243"/>
                  <a:gd name="T66" fmla="*/ 2179 w 2198"/>
                  <a:gd name="T67" fmla="*/ 0 h 424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198"/>
                  <a:gd name="T103" fmla="*/ 0 h 4243"/>
                  <a:gd name="T104" fmla="*/ 2198 w 2198"/>
                  <a:gd name="T105" fmla="*/ 4243 h 424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198" h="4243">
                    <a:moveTo>
                      <a:pt x="2198" y="12"/>
                    </a:moveTo>
                    <a:lnTo>
                      <a:pt x="2179" y="0"/>
                    </a:lnTo>
                    <a:lnTo>
                      <a:pt x="2071" y="152"/>
                    </a:lnTo>
                    <a:lnTo>
                      <a:pt x="1965" y="301"/>
                    </a:lnTo>
                    <a:lnTo>
                      <a:pt x="1863" y="446"/>
                    </a:lnTo>
                    <a:lnTo>
                      <a:pt x="1765" y="586"/>
                    </a:lnTo>
                    <a:lnTo>
                      <a:pt x="1672" y="725"/>
                    </a:lnTo>
                    <a:lnTo>
                      <a:pt x="1579" y="861"/>
                    </a:lnTo>
                    <a:lnTo>
                      <a:pt x="1492" y="997"/>
                    </a:lnTo>
                    <a:lnTo>
                      <a:pt x="1406" y="1128"/>
                    </a:lnTo>
                    <a:lnTo>
                      <a:pt x="1325" y="1257"/>
                    </a:lnTo>
                    <a:lnTo>
                      <a:pt x="1245" y="1387"/>
                    </a:lnTo>
                    <a:lnTo>
                      <a:pt x="1171" y="1514"/>
                    </a:lnTo>
                    <a:lnTo>
                      <a:pt x="1096" y="1638"/>
                    </a:lnTo>
                    <a:lnTo>
                      <a:pt x="1025" y="1765"/>
                    </a:lnTo>
                    <a:lnTo>
                      <a:pt x="957" y="1889"/>
                    </a:lnTo>
                    <a:lnTo>
                      <a:pt x="889" y="2012"/>
                    </a:lnTo>
                    <a:lnTo>
                      <a:pt x="827" y="2136"/>
                    </a:lnTo>
                    <a:lnTo>
                      <a:pt x="761" y="2261"/>
                    </a:lnTo>
                    <a:lnTo>
                      <a:pt x="702" y="2381"/>
                    </a:lnTo>
                    <a:lnTo>
                      <a:pt x="644" y="2504"/>
                    </a:lnTo>
                    <a:lnTo>
                      <a:pt x="588" y="2628"/>
                    </a:lnTo>
                    <a:lnTo>
                      <a:pt x="533" y="2753"/>
                    </a:lnTo>
                    <a:lnTo>
                      <a:pt x="480" y="2879"/>
                    </a:lnTo>
                    <a:lnTo>
                      <a:pt x="428" y="3006"/>
                    </a:lnTo>
                    <a:lnTo>
                      <a:pt x="378" y="3133"/>
                    </a:lnTo>
                    <a:lnTo>
                      <a:pt x="326" y="3263"/>
                    </a:lnTo>
                    <a:lnTo>
                      <a:pt x="279" y="3392"/>
                    </a:lnTo>
                    <a:lnTo>
                      <a:pt x="230" y="3529"/>
                    </a:lnTo>
                    <a:lnTo>
                      <a:pt x="183" y="3665"/>
                    </a:lnTo>
                    <a:lnTo>
                      <a:pt x="137" y="3804"/>
                    </a:lnTo>
                    <a:lnTo>
                      <a:pt x="90" y="3943"/>
                    </a:lnTo>
                    <a:lnTo>
                      <a:pt x="47" y="4089"/>
                    </a:lnTo>
                    <a:lnTo>
                      <a:pt x="0" y="4237"/>
                    </a:lnTo>
                    <a:lnTo>
                      <a:pt x="20" y="4243"/>
                    </a:lnTo>
                    <a:lnTo>
                      <a:pt x="65" y="4096"/>
                    </a:lnTo>
                    <a:lnTo>
                      <a:pt x="108" y="3949"/>
                    </a:lnTo>
                    <a:lnTo>
                      <a:pt x="155" y="3810"/>
                    </a:lnTo>
                    <a:lnTo>
                      <a:pt x="202" y="3671"/>
                    </a:lnTo>
                    <a:lnTo>
                      <a:pt x="248" y="3535"/>
                    </a:lnTo>
                    <a:lnTo>
                      <a:pt x="298" y="3398"/>
                    </a:lnTo>
                    <a:lnTo>
                      <a:pt x="344" y="3269"/>
                    </a:lnTo>
                    <a:lnTo>
                      <a:pt x="396" y="3139"/>
                    </a:lnTo>
                    <a:lnTo>
                      <a:pt x="446" y="3012"/>
                    </a:lnTo>
                    <a:lnTo>
                      <a:pt x="498" y="2885"/>
                    </a:lnTo>
                    <a:lnTo>
                      <a:pt x="551" y="2759"/>
                    </a:lnTo>
                    <a:lnTo>
                      <a:pt x="606" y="2635"/>
                    </a:lnTo>
                    <a:lnTo>
                      <a:pt x="663" y="2510"/>
                    </a:lnTo>
                    <a:lnTo>
                      <a:pt x="722" y="2387"/>
                    </a:lnTo>
                    <a:lnTo>
                      <a:pt x="781" y="2267"/>
                    </a:lnTo>
                    <a:lnTo>
                      <a:pt x="845" y="2143"/>
                    </a:lnTo>
                    <a:lnTo>
                      <a:pt x="908" y="2018"/>
                    </a:lnTo>
                    <a:lnTo>
                      <a:pt x="975" y="1895"/>
                    </a:lnTo>
                    <a:lnTo>
                      <a:pt x="1043" y="1771"/>
                    </a:lnTo>
                    <a:lnTo>
                      <a:pt x="1114" y="1651"/>
                    </a:lnTo>
                    <a:lnTo>
                      <a:pt x="1189" y="1526"/>
                    </a:lnTo>
                    <a:lnTo>
                      <a:pt x="1263" y="1400"/>
                    </a:lnTo>
                    <a:lnTo>
                      <a:pt x="1343" y="1269"/>
                    </a:lnTo>
                    <a:lnTo>
                      <a:pt x="1424" y="1140"/>
                    </a:lnTo>
                    <a:lnTo>
                      <a:pt x="1510" y="1010"/>
                    </a:lnTo>
                    <a:lnTo>
                      <a:pt x="1598" y="873"/>
                    </a:lnTo>
                    <a:lnTo>
                      <a:pt x="1690" y="737"/>
                    </a:lnTo>
                    <a:lnTo>
                      <a:pt x="1783" y="598"/>
                    </a:lnTo>
                    <a:lnTo>
                      <a:pt x="1882" y="459"/>
                    </a:lnTo>
                    <a:lnTo>
                      <a:pt x="1984" y="314"/>
                    </a:lnTo>
                    <a:lnTo>
                      <a:pt x="2090" y="165"/>
                    </a:lnTo>
                    <a:lnTo>
                      <a:pt x="2198" y="12"/>
                    </a:lnTo>
                    <a:lnTo>
                      <a:pt x="2179" y="0"/>
                    </a:lnTo>
                    <a:lnTo>
                      <a:pt x="2198" y="12"/>
                    </a:lnTo>
                    <a:close/>
                  </a:path>
                </a:pathLst>
              </a:custGeom>
              <a:solidFill>
                <a:srgbClr val="000000">
                  <a:alpha val="50195"/>
                </a:srgbClr>
              </a:solidFill>
              <a:ln w="9525">
                <a:noFill/>
                <a:round/>
                <a:headEnd/>
                <a:tailEnd/>
              </a:ln>
            </p:spPr>
            <p:txBody>
              <a:bodyPr lIns="16" tIns="8" rIns="16" bIns="8">
                <a:spAutoFit/>
              </a:bodyPr>
              <a:lstStyle/>
              <a:p>
                <a:endParaRPr lang="ar-SA"/>
              </a:p>
            </p:txBody>
          </p:sp>
          <p:sp>
            <p:nvSpPr>
              <p:cNvPr id="5129" name="Freeform 11"/>
              <p:cNvSpPr>
                <a:spLocks/>
              </p:cNvSpPr>
              <p:nvPr/>
            </p:nvSpPr>
            <p:spPr bwMode="auto">
              <a:xfrm>
                <a:off x="4283" y="2264"/>
                <a:ext cx="671" cy="1393"/>
              </a:xfrm>
              <a:custGeom>
                <a:avLst/>
                <a:gdLst>
                  <a:gd name="T0" fmla="*/ 19 w 2015"/>
                  <a:gd name="T1" fmla="*/ 4179 h 4179"/>
                  <a:gd name="T2" fmla="*/ 78 w 2015"/>
                  <a:gd name="T3" fmla="*/ 3922 h 4179"/>
                  <a:gd name="T4" fmla="*/ 152 w 2015"/>
                  <a:gd name="T5" fmla="*/ 3663 h 4179"/>
                  <a:gd name="T6" fmla="*/ 239 w 2015"/>
                  <a:gd name="T7" fmla="*/ 3398 h 4179"/>
                  <a:gd name="T8" fmla="*/ 337 w 2015"/>
                  <a:gd name="T9" fmla="*/ 3133 h 4179"/>
                  <a:gd name="T10" fmla="*/ 446 w 2015"/>
                  <a:gd name="T11" fmla="*/ 2863 h 4179"/>
                  <a:gd name="T12" fmla="*/ 566 w 2015"/>
                  <a:gd name="T13" fmla="*/ 2598 h 4179"/>
                  <a:gd name="T14" fmla="*/ 694 w 2015"/>
                  <a:gd name="T15" fmla="*/ 2328 h 4179"/>
                  <a:gd name="T16" fmla="*/ 829 w 2015"/>
                  <a:gd name="T17" fmla="*/ 2059 h 4179"/>
                  <a:gd name="T18" fmla="*/ 972 w 2015"/>
                  <a:gd name="T19" fmla="*/ 1792 h 4179"/>
                  <a:gd name="T20" fmla="*/ 1117 w 2015"/>
                  <a:gd name="T21" fmla="*/ 1526 h 4179"/>
                  <a:gd name="T22" fmla="*/ 1266 w 2015"/>
                  <a:gd name="T23" fmla="*/ 1263 h 4179"/>
                  <a:gd name="T24" fmla="*/ 1417 w 2015"/>
                  <a:gd name="T25" fmla="*/ 1006 h 4179"/>
                  <a:gd name="T26" fmla="*/ 1570 w 2015"/>
                  <a:gd name="T27" fmla="*/ 749 h 4179"/>
                  <a:gd name="T28" fmla="*/ 1721 w 2015"/>
                  <a:gd name="T29" fmla="*/ 499 h 4179"/>
                  <a:gd name="T30" fmla="*/ 1870 w 2015"/>
                  <a:gd name="T31" fmla="*/ 255 h 4179"/>
                  <a:gd name="T32" fmla="*/ 2015 w 2015"/>
                  <a:gd name="T33" fmla="*/ 12 h 4179"/>
                  <a:gd name="T34" fmla="*/ 1996 w 2015"/>
                  <a:gd name="T35" fmla="*/ 0 h 4179"/>
                  <a:gd name="T36" fmla="*/ 1851 w 2015"/>
                  <a:gd name="T37" fmla="*/ 242 h 4179"/>
                  <a:gd name="T38" fmla="*/ 1702 w 2015"/>
                  <a:gd name="T39" fmla="*/ 487 h 4179"/>
                  <a:gd name="T40" fmla="*/ 1551 w 2015"/>
                  <a:gd name="T41" fmla="*/ 737 h 4179"/>
                  <a:gd name="T42" fmla="*/ 1399 w 2015"/>
                  <a:gd name="T43" fmla="*/ 994 h 4179"/>
                  <a:gd name="T44" fmla="*/ 1247 w 2015"/>
                  <a:gd name="T45" fmla="*/ 1257 h 4179"/>
                  <a:gd name="T46" fmla="*/ 1099 w 2015"/>
                  <a:gd name="T47" fmla="*/ 1520 h 4179"/>
                  <a:gd name="T48" fmla="*/ 953 w 2015"/>
                  <a:gd name="T49" fmla="*/ 1786 h 4179"/>
                  <a:gd name="T50" fmla="*/ 811 w 2015"/>
                  <a:gd name="T51" fmla="*/ 2053 h 4179"/>
                  <a:gd name="T52" fmla="*/ 674 w 2015"/>
                  <a:gd name="T53" fmla="*/ 2322 h 4179"/>
                  <a:gd name="T54" fmla="*/ 548 w 2015"/>
                  <a:gd name="T55" fmla="*/ 2591 h 4179"/>
                  <a:gd name="T56" fmla="*/ 427 w 2015"/>
                  <a:gd name="T57" fmla="*/ 2857 h 4179"/>
                  <a:gd name="T58" fmla="*/ 319 w 2015"/>
                  <a:gd name="T59" fmla="*/ 3127 h 4179"/>
                  <a:gd name="T60" fmla="*/ 219 w 2015"/>
                  <a:gd name="T61" fmla="*/ 3392 h 4179"/>
                  <a:gd name="T62" fmla="*/ 133 w 2015"/>
                  <a:gd name="T63" fmla="*/ 3655 h 4179"/>
                  <a:gd name="T64" fmla="*/ 59 w 2015"/>
                  <a:gd name="T65" fmla="*/ 3922 h 4179"/>
                  <a:gd name="T66" fmla="*/ 0 w 2015"/>
                  <a:gd name="T67" fmla="*/ 4179 h 4179"/>
                  <a:gd name="T68" fmla="*/ 19 w 2015"/>
                  <a:gd name="T69" fmla="*/ 4179 h 417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015"/>
                  <a:gd name="T106" fmla="*/ 0 h 4179"/>
                  <a:gd name="T107" fmla="*/ 2015 w 2015"/>
                  <a:gd name="T108" fmla="*/ 4179 h 417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015" h="4179">
                    <a:moveTo>
                      <a:pt x="19" y="4179"/>
                    </a:moveTo>
                    <a:lnTo>
                      <a:pt x="78" y="3922"/>
                    </a:lnTo>
                    <a:lnTo>
                      <a:pt x="152" y="3663"/>
                    </a:lnTo>
                    <a:lnTo>
                      <a:pt x="239" y="3398"/>
                    </a:lnTo>
                    <a:lnTo>
                      <a:pt x="337" y="3133"/>
                    </a:lnTo>
                    <a:lnTo>
                      <a:pt x="446" y="2863"/>
                    </a:lnTo>
                    <a:lnTo>
                      <a:pt x="566" y="2598"/>
                    </a:lnTo>
                    <a:lnTo>
                      <a:pt x="694" y="2328"/>
                    </a:lnTo>
                    <a:lnTo>
                      <a:pt x="829" y="2059"/>
                    </a:lnTo>
                    <a:lnTo>
                      <a:pt x="972" y="1792"/>
                    </a:lnTo>
                    <a:lnTo>
                      <a:pt x="1117" y="1526"/>
                    </a:lnTo>
                    <a:lnTo>
                      <a:pt x="1266" y="1263"/>
                    </a:lnTo>
                    <a:lnTo>
                      <a:pt x="1417" y="1006"/>
                    </a:lnTo>
                    <a:lnTo>
                      <a:pt x="1570" y="749"/>
                    </a:lnTo>
                    <a:lnTo>
                      <a:pt x="1721" y="499"/>
                    </a:lnTo>
                    <a:lnTo>
                      <a:pt x="1870" y="255"/>
                    </a:lnTo>
                    <a:lnTo>
                      <a:pt x="2015" y="12"/>
                    </a:lnTo>
                    <a:lnTo>
                      <a:pt x="1996" y="0"/>
                    </a:lnTo>
                    <a:lnTo>
                      <a:pt x="1851" y="242"/>
                    </a:lnTo>
                    <a:lnTo>
                      <a:pt x="1702" y="487"/>
                    </a:lnTo>
                    <a:lnTo>
                      <a:pt x="1551" y="737"/>
                    </a:lnTo>
                    <a:lnTo>
                      <a:pt x="1399" y="994"/>
                    </a:lnTo>
                    <a:lnTo>
                      <a:pt x="1247" y="1257"/>
                    </a:lnTo>
                    <a:lnTo>
                      <a:pt x="1099" y="1520"/>
                    </a:lnTo>
                    <a:lnTo>
                      <a:pt x="953" y="1786"/>
                    </a:lnTo>
                    <a:lnTo>
                      <a:pt x="811" y="2053"/>
                    </a:lnTo>
                    <a:lnTo>
                      <a:pt x="674" y="2322"/>
                    </a:lnTo>
                    <a:lnTo>
                      <a:pt x="548" y="2591"/>
                    </a:lnTo>
                    <a:lnTo>
                      <a:pt x="427" y="2857"/>
                    </a:lnTo>
                    <a:lnTo>
                      <a:pt x="319" y="3127"/>
                    </a:lnTo>
                    <a:lnTo>
                      <a:pt x="219" y="3392"/>
                    </a:lnTo>
                    <a:lnTo>
                      <a:pt x="133" y="3655"/>
                    </a:lnTo>
                    <a:lnTo>
                      <a:pt x="59" y="3922"/>
                    </a:lnTo>
                    <a:lnTo>
                      <a:pt x="0" y="4179"/>
                    </a:lnTo>
                    <a:lnTo>
                      <a:pt x="19" y="4179"/>
                    </a:lnTo>
                    <a:close/>
                  </a:path>
                </a:pathLst>
              </a:custGeom>
              <a:solidFill>
                <a:srgbClr val="000000">
                  <a:alpha val="50195"/>
                </a:srgbClr>
              </a:solidFill>
              <a:ln w="9525">
                <a:noFill/>
                <a:round/>
                <a:headEnd/>
                <a:tailEnd/>
              </a:ln>
            </p:spPr>
            <p:txBody>
              <a:bodyPr lIns="16" tIns="8" rIns="16" bIns="8">
                <a:spAutoFit/>
              </a:bodyPr>
              <a:lstStyle/>
              <a:p>
                <a:endParaRPr lang="ar-SA"/>
              </a:p>
            </p:txBody>
          </p:sp>
          <p:sp>
            <p:nvSpPr>
              <p:cNvPr id="5130" name="Freeform 12"/>
              <p:cNvSpPr>
                <a:spLocks/>
              </p:cNvSpPr>
              <p:nvPr/>
            </p:nvSpPr>
            <p:spPr bwMode="auto">
              <a:xfrm>
                <a:off x="4209" y="3657"/>
                <a:ext cx="80" cy="314"/>
              </a:xfrm>
              <a:custGeom>
                <a:avLst/>
                <a:gdLst>
                  <a:gd name="T0" fmla="*/ 18 w 241"/>
                  <a:gd name="T1" fmla="*/ 944 h 944"/>
                  <a:gd name="T2" fmla="*/ 18 w 241"/>
                  <a:gd name="T3" fmla="*/ 938 h 944"/>
                  <a:gd name="T4" fmla="*/ 241 w 241"/>
                  <a:gd name="T5" fmla="*/ 0 h 944"/>
                  <a:gd name="T6" fmla="*/ 222 w 241"/>
                  <a:gd name="T7" fmla="*/ 0 h 944"/>
                  <a:gd name="T8" fmla="*/ 0 w 241"/>
                  <a:gd name="T9" fmla="*/ 938 h 944"/>
                  <a:gd name="T10" fmla="*/ 0 w 241"/>
                  <a:gd name="T11" fmla="*/ 931 h 944"/>
                  <a:gd name="T12" fmla="*/ 18 w 241"/>
                  <a:gd name="T13" fmla="*/ 944 h 944"/>
                  <a:gd name="T14" fmla="*/ 18 w 241"/>
                  <a:gd name="T15" fmla="*/ 941 h 944"/>
                  <a:gd name="T16" fmla="*/ 18 w 241"/>
                  <a:gd name="T17" fmla="*/ 938 h 944"/>
                  <a:gd name="T18" fmla="*/ 18 w 241"/>
                  <a:gd name="T19" fmla="*/ 944 h 94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41"/>
                  <a:gd name="T31" fmla="*/ 0 h 944"/>
                  <a:gd name="T32" fmla="*/ 241 w 241"/>
                  <a:gd name="T33" fmla="*/ 944 h 94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41" h="944">
                    <a:moveTo>
                      <a:pt x="18" y="944"/>
                    </a:moveTo>
                    <a:lnTo>
                      <a:pt x="18" y="938"/>
                    </a:lnTo>
                    <a:lnTo>
                      <a:pt x="241" y="0"/>
                    </a:lnTo>
                    <a:lnTo>
                      <a:pt x="222" y="0"/>
                    </a:lnTo>
                    <a:lnTo>
                      <a:pt x="0" y="938"/>
                    </a:lnTo>
                    <a:lnTo>
                      <a:pt x="0" y="931"/>
                    </a:lnTo>
                    <a:lnTo>
                      <a:pt x="18" y="944"/>
                    </a:lnTo>
                    <a:lnTo>
                      <a:pt x="18" y="941"/>
                    </a:lnTo>
                    <a:lnTo>
                      <a:pt x="18" y="938"/>
                    </a:lnTo>
                    <a:lnTo>
                      <a:pt x="18" y="944"/>
                    </a:lnTo>
                    <a:close/>
                  </a:path>
                </a:pathLst>
              </a:custGeom>
              <a:solidFill>
                <a:srgbClr val="000000">
                  <a:alpha val="50195"/>
                </a:srgbClr>
              </a:solidFill>
              <a:ln w="9525">
                <a:noFill/>
                <a:round/>
                <a:headEnd/>
                <a:tailEnd/>
              </a:ln>
            </p:spPr>
            <p:txBody>
              <a:bodyPr lIns="16" tIns="8" rIns="16" bIns="8">
                <a:spAutoFit/>
              </a:bodyPr>
              <a:lstStyle/>
              <a:p>
                <a:endParaRPr lang="ar-SA"/>
              </a:p>
            </p:txBody>
          </p:sp>
          <p:sp>
            <p:nvSpPr>
              <p:cNvPr id="5131" name="Freeform 13"/>
              <p:cNvSpPr>
                <a:spLocks/>
              </p:cNvSpPr>
              <p:nvPr/>
            </p:nvSpPr>
            <p:spPr bwMode="auto">
              <a:xfrm>
                <a:off x="4063" y="3967"/>
                <a:ext cx="152" cy="197"/>
              </a:xfrm>
              <a:custGeom>
                <a:avLst/>
                <a:gdLst>
                  <a:gd name="T0" fmla="*/ 18 w 455"/>
                  <a:gd name="T1" fmla="*/ 533 h 592"/>
                  <a:gd name="T2" fmla="*/ 37 w 455"/>
                  <a:gd name="T3" fmla="*/ 543 h 592"/>
                  <a:gd name="T4" fmla="*/ 455 w 455"/>
                  <a:gd name="T5" fmla="*/ 13 h 592"/>
                  <a:gd name="T6" fmla="*/ 437 w 455"/>
                  <a:gd name="T7" fmla="*/ 0 h 592"/>
                  <a:gd name="T8" fmla="*/ 18 w 455"/>
                  <a:gd name="T9" fmla="*/ 529 h 592"/>
                  <a:gd name="T10" fmla="*/ 37 w 455"/>
                  <a:gd name="T11" fmla="*/ 539 h 592"/>
                  <a:gd name="T12" fmla="*/ 18 w 455"/>
                  <a:gd name="T13" fmla="*/ 533 h 592"/>
                  <a:gd name="T14" fmla="*/ 0 w 455"/>
                  <a:gd name="T15" fmla="*/ 592 h 592"/>
                  <a:gd name="T16" fmla="*/ 37 w 455"/>
                  <a:gd name="T17" fmla="*/ 543 h 592"/>
                  <a:gd name="T18" fmla="*/ 18 w 455"/>
                  <a:gd name="T19" fmla="*/ 533 h 59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55"/>
                  <a:gd name="T31" fmla="*/ 0 h 592"/>
                  <a:gd name="T32" fmla="*/ 455 w 455"/>
                  <a:gd name="T33" fmla="*/ 592 h 59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55" h="592">
                    <a:moveTo>
                      <a:pt x="18" y="533"/>
                    </a:moveTo>
                    <a:lnTo>
                      <a:pt x="37" y="543"/>
                    </a:lnTo>
                    <a:lnTo>
                      <a:pt x="455" y="13"/>
                    </a:lnTo>
                    <a:lnTo>
                      <a:pt x="437" y="0"/>
                    </a:lnTo>
                    <a:lnTo>
                      <a:pt x="18" y="529"/>
                    </a:lnTo>
                    <a:lnTo>
                      <a:pt x="37" y="539"/>
                    </a:lnTo>
                    <a:lnTo>
                      <a:pt x="18" y="533"/>
                    </a:lnTo>
                    <a:lnTo>
                      <a:pt x="0" y="592"/>
                    </a:lnTo>
                    <a:lnTo>
                      <a:pt x="37" y="543"/>
                    </a:lnTo>
                    <a:lnTo>
                      <a:pt x="18" y="533"/>
                    </a:lnTo>
                    <a:close/>
                  </a:path>
                </a:pathLst>
              </a:custGeom>
              <a:solidFill>
                <a:srgbClr val="000000">
                  <a:alpha val="50195"/>
                </a:srgbClr>
              </a:solidFill>
              <a:ln w="9525">
                <a:noFill/>
                <a:round/>
                <a:headEnd/>
                <a:tailEnd/>
              </a:ln>
            </p:spPr>
            <p:txBody>
              <a:bodyPr lIns="16" tIns="8" rIns="16" bIns="8">
                <a:spAutoFit/>
              </a:bodyPr>
              <a:lstStyle/>
              <a:p>
                <a:endParaRPr lang="ar-SA"/>
              </a:p>
            </p:txBody>
          </p:sp>
          <p:sp>
            <p:nvSpPr>
              <p:cNvPr id="5132" name="Freeform 14"/>
              <p:cNvSpPr>
                <a:spLocks/>
              </p:cNvSpPr>
              <p:nvPr/>
            </p:nvSpPr>
            <p:spPr bwMode="auto">
              <a:xfrm>
                <a:off x="4069" y="3676"/>
                <a:ext cx="159" cy="471"/>
              </a:xfrm>
              <a:custGeom>
                <a:avLst/>
                <a:gdLst>
                  <a:gd name="T0" fmla="*/ 458 w 478"/>
                  <a:gd name="T1" fmla="*/ 0 h 1412"/>
                  <a:gd name="T2" fmla="*/ 0 w 478"/>
                  <a:gd name="T3" fmla="*/ 1406 h 1412"/>
                  <a:gd name="T4" fmla="*/ 19 w 478"/>
                  <a:gd name="T5" fmla="*/ 1412 h 1412"/>
                  <a:gd name="T6" fmla="*/ 478 w 478"/>
                  <a:gd name="T7" fmla="*/ 6 h 1412"/>
                  <a:gd name="T8" fmla="*/ 458 w 478"/>
                  <a:gd name="T9" fmla="*/ 0 h 1412"/>
                  <a:gd name="T10" fmla="*/ 0 60000 65536"/>
                  <a:gd name="T11" fmla="*/ 0 60000 65536"/>
                  <a:gd name="T12" fmla="*/ 0 60000 65536"/>
                  <a:gd name="T13" fmla="*/ 0 60000 65536"/>
                  <a:gd name="T14" fmla="*/ 0 60000 65536"/>
                  <a:gd name="T15" fmla="*/ 0 w 478"/>
                  <a:gd name="T16" fmla="*/ 0 h 1412"/>
                  <a:gd name="T17" fmla="*/ 478 w 478"/>
                  <a:gd name="T18" fmla="*/ 1412 h 1412"/>
                </a:gdLst>
                <a:ahLst/>
                <a:cxnLst>
                  <a:cxn ang="T10">
                    <a:pos x="T0" y="T1"/>
                  </a:cxn>
                  <a:cxn ang="T11">
                    <a:pos x="T2" y="T3"/>
                  </a:cxn>
                  <a:cxn ang="T12">
                    <a:pos x="T4" y="T5"/>
                  </a:cxn>
                  <a:cxn ang="T13">
                    <a:pos x="T6" y="T7"/>
                  </a:cxn>
                  <a:cxn ang="T14">
                    <a:pos x="T8" y="T9"/>
                  </a:cxn>
                </a:cxnLst>
                <a:rect l="T15" t="T16" r="T17" b="T18"/>
                <a:pathLst>
                  <a:path w="478" h="1412">
                    <a:moveTo>
                      <a:pt x="458" y="0"/>
                    </a:moveTo>
                    <a:lnTo>
                      <a:pt x="0" y="1406"/>
                    </a:lnTo>
                    <a:lnTo>
                      <a:pt x="19" y="1412"/>
                    </a:lnTo>
                    <a:lnTo>
                      <a:pt x="478" y="6"/>
                    </a:lnTo>
                    <a:lnTo>
                      <a:pt x="458" y="0"/>
                    </a:lnTo>
                    <a:close/>
                  </a:path>
                </a:pathLst>
              </a:custGeom>
              <a:solidFill>
                <a:srgbClr val="000000">
                  <a:alpha val="50195"/>
                </a:srgbClr>
              </a:solidFill>
              <a:ln w="9525">
                <a:noFill/>
                <a:round/>
                <a:headEnd/>
                <a:tailEnd/>
              </a:ln>
            </p:spPr>
            <p:txBody>
              <a:bodyPr lIns="16" tIns="8" rIns="16" bIns="8">
                <a:spAutoFit/>
              </a:bodyPr>
              <a:lstStyle/>
              <a:p>
                <a:endParaRPr lang="ar-SA"/>
              </a:p>
            </p:txBody>
          </p:sp>
          <p:sp>
            <p:nvSpPr>
              <p:cNvPr id="5133" name="Freeform 15"/>
              <p:cNvSpPr>
                <a:spLocks/>
              </p:cNvSpPr>
              <p:nvPr/>
            </p:nvSpPr>
            <p:spPr bwMode="auto">
              <a:xfrm>
                <a:off x="4131" y="2018"/>
                <a:ext cx="1001" cy="1663"/>
              </a:xfrm>
              <a:custGeom>
                <a:avLst/>
                <a:gdLst>
                  <a:gd name="T0" fmla="*/ 2445 w 3002"/>
                  <a:gd name="T1" fmla="*/ 217 h 4989"/>
                  <a:gd name="T2" fmla="*/ 1823 w 3002"/>
                  <a:gd name="T3" fmla="*/ 684 h 4989"/>
                  <a:gd name="T4" fmla="*/ 1297 w 3002"/>
                  <a:gd name="T5" fmla="*/ 1299 h 4989"/>
                  <a:gd name="T6" fmla="*/ 866 w 3002"/>
                  <a:gd name="T7" fmla="*/ 1990 h 4989"/>
                  <a:gd name="T8" fmla="*/ 527 w 3002"/>
                  <a:gd name="T9" fmla="*/ 2693 h 4989"/>
                  <a:gd name="T10" fmla="*/ 272 w 3002"/>
                  <a:gd name="T11" fmla="*/ 3340 h 4989"/>
                  <a:gd name="T12" fmla="*/ 102 w 3002"/>
                  <a:gd name="T13" fmla="*/ 3860 h 4989"/>
                  <a:gd name="T14" fmla="*/ 12 w 3002"/>
                  <a:gd name="T15" fmla="*/ 4191 h 4989"/>
                  <a:gd name="T16" fmla="*/ 155 w 3002"/>
                  <a:gd name="T17" fmla="*/ 4528 h 4989"/>
                  <a:gd name="T18" fmla="*/ 245 w 3002"/>
                  <a:gd name="T19" fmla="*/ 4891 h 4989"/>
                  <a:gd name="T20" fmla="*/ 455 w 3002"/>
                  <a:gd name="T21" fmla="*/ 4469 h 4989"/>
                  <a:gd name="T22" fmla="*/ 672 w 3002"/>
                  <a:gd name="T23" fmla="*/ 3885 h 4989"/>
                  <a:gd name="T24" fmla="*/ 870 w 3002"/>
                  <a:gd name="T25" fmla="*/ 3389 h 4989"/>
                  <a:gd name="T26" fmla="*/ 1074 w 3002"/>
                  <a:gd name="T27" fmla="*/ 2946 h 4989"/>
                  <a:gd name="T28" fmla="*/ 1300 w 3002"/>
                  <a:gd name="T29" fmla="*/ 2510 h 4989"/>
                  <a:gd name="T30" fmla="*/ 1576 w 3002"/>
                  <a:gd name="T31" fmla="*/ 2048 h 4989"/>
                  <a:gd name="T32" fmla="*/ 1919 w 3002"/>
                  <a:gd name="T33" fmla="*/ 1523 h 4989"/>
                  <a:gd name="T34" fmla="*/ 2352 w 3002"/>
                  <a:gd name="T35" fmla="*/ 895 h 4989"/>
                  <a:gd name="T36" fmla="*/ 2250 w 3002"/>
                  <a:gd name="T37" fmla="*/ 1095 h 4989"/>
                  <a:gd name="T38" fmla="*/ 1937 w 3002"/>
                  <a:gd name="T39" fmla="*/ 1613 h 4989"/>
                  <a:gd name="T40" fmla="*/ 1631 w 3002"/>
                  <a:gd name="T41" fmla="*/ 2142 h 4989"/>
                  <a:gd name="T42" fmla="*/ 1337 w 3002"/>
                  <a:gd name="T43" fmla="*/ 2677 h 4989"/>
                  <a:gd name="T44" fmla="*/ 1068 w 3002"/>
                  <a:gd name="T45" fmla="*/ 3219 h 4989"/>
                  <a:gd name="T46" fmla="*/ 827 w 3002"/>
                  <a:gd name="T47" fmla="*/ 3767 h 4989"/>
                  <a:gd name="T48" fmla="*/ 629 w 3002"/>
                  <a:gd name="T49" fmla="*/ 4311 h 4989"/>
                  <a:gd name="T50" fmla="*/ 480 w 3002"/>
                  <a:gd name="T51" fmla="*/ 4853 h 4989"/>
                  <a:gd name="T52" fmla="*/ 576 w 3002"/>
                  <a:gd name="T53" fmla="*/ 4893 h 4989"/>
                  <a:gd name="T54" fmla="*/ 790 w 3002"/>
                  <a:gd name="T55" fmla="*/ 4819 h 4989"/>
                  <a:gd name="T56" fmla="*/ 1019 w 3002"/>
                  <a:gd name="T57" fmla="*/ 4785 h 4989"/>
                  <a:gd name="T58" fmla="*/ 1225 w 3002"/>
                  <a:gd name="T59" fmla="*/ 4775 h 4989"/>
                  <a:gd name="T60" fmla="*/ 1547 w 3002"/>
                  <a:gd name="T61" fmla="*/ 4342 h 4989"/>
                  <a:gd name="T62" fmla="*/ 1829 w 3002"/>
                  <a:gd name="T63" fmla="*/ 3782 h 4989"/>
                  <a:gd name="T64" fmla="*/ 2052 w 3002"/>
                  <a:gd name="T65" fmla="*/ 3262 h 4989"/>
                  <a:gd name="T66" fmla="*/ 2256 w 3002"/>
                  <a:gd name="T67" fmla="*/ 2791 h 4989"/>
                  <a:gd name="T68" fmla="*/ 2408 w 3002"/>
                  <a:gd name="T69" fmla="*/ 2476 h 4989"/>
                  <a:gd name="T70" fmla="*/ 2538 w 3002"/>
                  <a:gd name="T71" fmla="*/ 2176 h 4989"/>
                  <a:gd name="T72" fmla="*/ 2476 w 3002"/>
                  <a:gd name="T73" fmla="*/ 2093 h 4989"/>
                  <a:gd name="T74" fmla="*/ 2309 w 3002"/>
                  <a:gd name="T75" fmla="*/ 2036 h 4989"/>
                  <a:gd name="T76" fmla="*/ 2133 w 3002"/>
                  <a:gd name="T77" fmla="*/ 1984 h 4989"/>
                  <a:gd name="T78" fmla="*/ 1980 w 3002"/>
                  <a:gd name="T79" fmla="*/ 1978 h 4989"/>
                  <a:gd name="T80" fmla="*/ 2027 w 3002"/>
                  <a:gd name="T81" fmla="*/ 1922 h 4989"/>
                  <a:gd name="T82" fmla="*/ 2207 w 3002"/>
                  <a:gd name="T83" fmla="*/ 1891 h 4989"/>
                  <a:gd name="T84" fmla="*/ 2429 w 3002"/>
                  <a:gd name="T85" fmla="*/ 1882 h 4989"/>
                  <a:gd name="T86" fmla="*/ 2656 w 3002"/>
                  <a:gd name="T87" fmla="*/ 1850 h 4989"/>
                  <a:gd name="T88" fmla="*/ 2786 w 3002"/>
                  <a:gd name="T89" fmla="*/ 1631 h 4989"/>
                  <a:gd name="T90" fmla="*/ 2878 w 3002"/>
                  <a:gd name="T91" fmla="*/ 1299 h 4989"/>
                  <a:gd name="T92" fmla="*/ 2804 w 3002"/>
                  <a:gd name="T93" fmla="*/ 1201 h 4989"/>
                  <a:gd name="T94" fmla="*/ 2649 w 3002"/>
                  <a:gd name="T95" fmla="*/ 1201 h 4989"/>
                  <a:gd name="T96" fmla="*/ 2494 w 3002"/>
                  <a:gd name="T97" fmla="*/ 1207 h 4989"/>
                  <a:gd name="T98" fmla="*/ 2352 w 3002"/>
                  <a:gd name="T99" fmla="*/ 1217 h 4989"/>
                  <a:gd name="T100" fmla="*/ 2429 w 3002"/>
                  <a:gd name="T101" fmla="*/ 1154 h 4989"/>
                  <a:gd name="T102" fmla="*/ 2594 w 3002"/>
                  <a:gd name="T103" fmla="*/ 1095 h 4989"/>
                  <a:gd name="T104" fmla="*/ 2764 w 3002"/>
                  <a:gd name="T105" fmla="*/ 1056 h 4989"/>
                  <a:gd name="T106" fmla="*/ 2925 w 3002"/>
                  <a:gd name="T107" fmla="*/ 1015 h 4989"/>
                  <a:gd name="T108" fmla="*/ 3002 w 3002"/>
                  <a:gd name="T109" fmla="*/ 313 h 498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002"/>
                  <a:gd name="T166" fmla="*/ 0 h 4989"/>
                  <a:gd name="T167" fmla="*/ 3002 w 3002"/>
                  <a:gd name="T168" fmla="*/ 4989 h 498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002" h="4989">
                    <a:moveTo>
                      <a:pt x="2978" y="0"/>
                    </a:moveTo>
                    <a:lnTo>
                      <a:pt x="2792" y="56"/>
                    </a:lnTo>
                    <a:lnTo>
                      <a:pt x="2615" y="130"/>
                    </a:lnTo>
                    <a:lnTo>
                      <a:pt x="2445" y="217"/>
                    </a:lnTo>
                    <a:lnTo>
                      <a:pt x="2278" y="315"/>
                    </a:lnTo>
                    <a:lnTo>
                      <a:pt x="2120" y="427"/>
                    </a:lnTo>
                    <a:lnTo>
                      <a:pt x="1968" y="550"/>
                    </a:lnTo>
                    <a:lnTo>
                      <a:pt x="1823" y="684"/>
                    </a:lnTo>
                    <a:lnTo>
                      <a:pt x="1680" y="826"/>
                    </a:lnTo>
                    <a:lnTo>
                      <a:pt x="1547" y="978"/>
                    </a:lnTo>
                    <a:lnTo>
                      <a:pt x="1421" y="1136"/>
                    </a:lnTo>
                    <a:lnTo>
                      <a:pt x="1297" y="1299"/>
                    </a:lnTo>
                    <a:lnTo>
                      <a:pt x="1182" y="1467"/>
                    </a:lnTo>
                    <a:lnTo>
                      <a:pt x="1071" y="1640"/>
                    </a:lnTo>
                    <a:lnTo>
                      <a:pt x="966" y="1813"/>
                    </a:lnTo>
                    <a:lnTo>
                      <a:pt x="866" y="1990"/>
                    </a:lnTo>
                    <a:lnTo>
                      <a:pt x="774" y="2166"/>
                    </a:lnTo>
                    <a:lnTo>
                      <a:pt x="688" y="2346"/>
                    </a:lnTo>
                    <a:lnTo>
                      <a:pt x="604" y="2519"/>
                    </a:lnTo>
                    <a:lnTo>
                      <a:pt x="527" y="2693"/>
                    </a:lnTo>
                    <a:lnTo>
                      <a:pt x="455" y="2863"/>
                    </a:lnTo>
                    <a:lnTo>
                      <a:pt x="390" y="3027"/>
                    </a:lnTo>
                    <a:lnTo>
                      <a:pt x="328" y="3185"/>
                    </a:lnTo>
                    <a:lnTo>
                      <a:pt x="272" y="3340"/>
                    </a:lnTo>
                    <a:lnTo>
                      <a:pt x="223" y="3481"/>
                    </a:lnTo>
                    <a:lnTo>
                      <a:pt x="180" y="3618"/>
                    </a:lnTo>
                    <a:lnTo>
                      <a:pt x="139" y="3746"/>
                    </a:lnTo>
                    <a:lnTo>
                      <a:pt x="102" y="3860"/>
                    </a:lnTo>
                    <a:lnTo>
                      <a:pt x="71" y="3962"/>
                    </a:lnTo>
                    <a:lnTo>
                      <a:pt x="47" y="4052"/>
                    </a:lnTo>
                    <a:lnTo>
                      <a:pt x="27" y="4128"/>
                    </a:lnTo>
                    <a:lnTo>
                      <a:pt x="12" y="4191"/>
                    </a:lnTo>
                    <a:lnTo>
                      <a:pt x="0" y="4234"/>
                    </a:lnTo>
                    <a:lnTo>
                      <a:pt x="65" y="4340"/>
                    </a:lnTo>
                    <a:lnTo>
                      <a:pt x="115" y="4436"/>
                    </a:lnTo>
                    <a:lnTo>
                      <a:pt x="155" y="4528"/>
                    </a:lnTo>
                    <a:lnTo>
                      <a:pt x="182" y="4618"/>
                    </a:lnTo>
                    <a:lnTo>
                      <a:pt x="204" y="4705"/>
                    </a:lnTo>
                    <a:lnTo>
                      <a:pt x="226" y="4797"/>
                    </a:lnTo>
                    <a:lnTo>
                      <a:pt x="245" y="4891"/>
                    </a:lnTo>
                    <a:lnTo>
                      <a:pt x="266" y="4989"/>
                    </a:lnTo>
                    <a:lnTo>
                      <a:pt x="331" y="4807"/>
                    </a:lnTo>
                    <a:lnTo>
                      <a:pt x="396" y="4634"/>
                    </a:lnTo>
                    <a:lnTo>
                      <a:pt x="455" y="4469"/>
                    </a:lnTo>
                    <a:lnTo>
                      <a:pt x="511" y="4314"/>
                    </a:lnTo>
                    <a:lnTo>
                      <a:pt x="566" y="4163"/>
                    </a:lnTo>
                    <a:lnTo>
                      <a:pt x="619" y="4020"/>
                    </a:lnTo>
                    <a:lnTo>
                      <a:pt x="672" y="3885"/>
                    </a:lnTo>
                    <a:lnTo>
                      <a:pt x="721" y="3754"/>
                    </a:lnTo>
                    <a:lnTo>
                      <a:pt x="774" y="3630"/>
                    </a:lnTo>
                    <a:lnTo>
                      <a:pt x="820" y="3507"/>
                    </a:lnTo>
                    <a:lnTo>
                      <a:pt x="870" y="3389"/>
                    </a:lnTo>
                    <a:lnTo>
                      <a:pt x="919" y="3275"/>
                    </a:lnTo>
                    <a:lnTo>
                      <a:pt x="968" y="3163"/>
                    </a:lnTo>
                    <a:lnTo>
                      <a:pt x="1021" y="3055"/>
                    </a:lnTo>
                    <a:lnTo>
                      <a:pt x="1074" y="2946"/>
                    </a:lnTo>
                    <a:lnTo>
                      <a:pt x="1127" y="2838"/>
                    </a:lnTo>
                    <a:lnTo>
                      <a:pt x="1182" y="2730"/>
                    </a:lnTo>
                    <a:lnTo>
                      <a:pt x="1241" y="2622"/>
                    </a:lnTo>
                    <a:lnTo>
                      <a:pt x="1300" y="2510"/>
                    </a:lnTo>
                    <a:lnTo>
                      <a:pt x="1365" y="2399"/>
                    </a:lnTo>
                    <a:lnTo>
                      <a:pt x="1429" y="2287"/>
                    </a:lnTo>
                    <a:lnTo>
                      <a:pt x="1501" y="2170"/>
                    </a:lnTo>
                    <a:lnTo>
                      <a:pt x="1576" y="2048"/>
                    </a:lnTo>
                    <a:lnTo>
                      <a:pt x="1653" y="1925"/>
                    </a:lnTo>
                    <a:lnTo>
                      <a:pt x="1737" y="1799"/>
                    </a:lnTo>
                    <a:lnTo>
                      <a:pt x="1827" y="1665"/>
                    </a:lnTo>
                    <a:lnTo>
                      <a:pt x="1919" y="1523"/>
                    </a:lnTo>
                    <a:lnTo>
                      <a:pt x="2018" y="1377"/>
                    </a:lnTo>
                    <a:lnTo>
                      <a:pt x="2123" y="1226"/>
                    </a:lnTo>
                    <a:lnTo>
                      <a:pt x="2235" y="1062"/>
                    </a:lnTo>
                    <a:lnTo>
                      <a:pt x="2352" y="895"/>
                    </a:lnTo>
                    <a:lnTo>
                      <a:pt x="2480" y="715"/>
                    </a:lnTo>
                    <a:lnTo>
                      <a:pt x="2402" y="842"/>
                    </a:lnTo>
                    <a:lnTo>
                      <a:pt x="2327" y="966"/>
                    </a:lnTo>
                    <a:lnTo>
                      <a:pt x="2250" y="1095"/>
                    </a:lnTo>
                    <a:lnTo>
                      <a:pt x="2172" y="1223"/>
                    </a:lnTo>
                    <a:lnTo>
                      <a:pt x="2096" y="1352"/>
                    </a:lnTo>
                    <a:lnTo>
                      <a:pt x="2015" y="1483"/>
                    </a:lnTo>
                    <a:lnTo>
                      <a:pt x="1937" y="1613"/>
                    </a:lnTo>
                    <a:lnTo>
                      <a:pt x="1860" y="1742"/>
                    </a:lnTo>
                    <a:lnTo>
                      <a:pt x="1782" y="1876"/>
                    </a:lnTo>
                    <a:lnTo>
                      <a:pt x="1709" y="2009"/>
                    </a:lnTo>
                    <a:lnTo>
                      <a:pt x="1631" y="2142"/>
                    </a:lnTo>
                    <a:lnTo>
                      <a:pt x="1557" y="2275"/>
                    </a:lnTo>
                    <a:lnTo>
                      <a:pt x="1482" y="2408"/>
                    </a:lnTo>
                    <a:lnTo>
                      <a:pt x="1411" y="2540"/>
                    </a:lnTo>
                    <a:lnTo>
                      <a:pt x="1337" y="2677"/>
                    </a:lnTo>
                    <a:lnTo>
                      <a:pt x="1269" y="2813"/>
                    </a:lnTo>
                    <a:lnTo>
                      <a:pt x="1201" y="2950"/>
                    </a:lnTo>
                    <a:lnTo>
                      <a:pt x="1133" y="3083"/>
                    </a:lnTo>
                    <a:lnTo>
                      <a:pt x="1068" y="3219"/>
                    </a:lnTo>
                    <a:lnTo>
                      <a:pt x="1003" y="3355"/>
                    </a:lnTo>
                    <a:lnTo>
                      <a:pt x="944" y="3491"/>
                    </a:lnTo>
                    <a:lnTo>
                      <a:pt x="886" y="3628"/>
                    </a:lnTo>
                    <a:lnTo>
                      <a:pt x="827" y="3767"/>
                    </a:lnTo>
                    <a:lnTo>
                      <a:pt x="774" y="3903"/>
                    </a:lnTo>
                    <a:lnTo>
                      <a:pt x="721" y="4040"/>
                    </a:lnTo>
                    <a:lnTo>
                      <a:pt x="674" y="4175"/>
                    </a:lnTo>
                    <a:lnTo>
                      <a:pt x="629" y="4311"/>
                    </a:lnTo>
                    <a:lnTo>
                      <a:pt x="588" y="4448"/>
                    </a:lnTo>
                    <a:lnTo>
                      <a:pt x="548" y="4583"/>
                    </a:lnTo>
                    <a:lnTo>
                      <a:pt x="511" y="4720"/>
                    </a:lnTo>
                    <a:lnTo>
                      <a:pt x="480" y="4853"/>
                    </a:lnTo>
                    <a:lnTo>
                      <a:pt x="452" y="4989"/>
                    </a:lnTo>
                    <a:lnTo>
                      <a:pt x="490" y="4955"/>
                    </a:lnTo>
                    <a:lnTo>
                      <a:pt x="533" y="4921"/>
                    </a:lnTo>
                    <a:lnTo>
                      <a:pt x="576" y="4893"/>
                    </a:lnTo>
                    <a:lnTo>
                      <a:pt x="625" y="4871"/>
                    </a:lnTo>
                    <a:lnTo>
                      <a:pt x="678" y="4850"/>
                    </a:lnTo>
                    <a:lnTo>
                      <a:pt x="733" y="4834"/>
                    </a:lnTo>
                    <a:lnTo>
                      <a:pt x="790" y="4819"/>
                    </a:lnTo>
                    <a:lnTo>
                      <a:pt x="848" y="4807"/>
                    </a:lnTo>
                    <a:lnTo>
                      <a:pt x="904" y="4797"/>
                    </a:lnTo>
                    <a:lnTo>
                      <a:pt x="962" y="4791"/>
                    </a:lnTo>
                    <a:lnTo>
                      <a:pt x="1019" y="4785"/>
                    </a:lnTo>
                    <a:lnTo>
                      <a:pt x="1074" y="4781"/>
                    </a:lnTo>
                    <a:lnTo>
                      <a:pt x="1127" y="4779"/>
                    </a:lnTo>
                    <a:lnTo>
                      <a:pt x="1176" y="4775"/>
                    </a:lnTo>
                    <a:lnTo>
                      <a:pt x="1225" y="4775"/>
                    </a:lnTo>
                    <a:lnTo>
                      <a:pt x="1269" y="4775"/>
                    </a:lnTo>
                    <a:lnTo>
                      <a:pt x="1368" y="4630"/>
                    </a:lnTo>
                    <a:lnTo>
                      <a:pt x="1461" y="4487"/>
                    </a:lnTo>
                    <a:lnTo>
                      <a:pt x="1547" y="4342"/>
                    </a:lnTo>
                    <a:lnTo>
                      <a:pt x="1625" y="4200"/>
                    </a:lnTo>
                    <a:lnTo>
                      <a:pt x="1699" y="4061"/>
                    </a:lnTo>
                    <a:lnTo>
                      <a:pt x="1768" y="3922"/>
                    </a:lnTo>
                    <a:lnTo>
                      <a:pt x="1829" y="3782"/>
                    </a:lnTo>
                    <a:lnTo>
                      <a:pt x="1888" y="3650"/>
                    </a:lnTo>
                    <a:lnTo>
                      <a:pt x="1944" y="3516"/>
                    </a:lnTo>
                    <a:lnTo>
                      <a:pt x="2000" y="3385"/>
                    </a:lnTo>
                    <a:lnTo>
                      <a:pt x="2052" y="3262"/>
                    </a:lnTo>
                    <a:lnTo>
                      <a:pt x="2102" y="3138"/>
                    </a:lnTo>
                    <a:lnTo>
                      <a:pt x="2154" y="3018"/>
                    </a:lnTo>
                    <a:lnTo>
                      <a:pt x="2204" y="2903"/>
                    </a:lnTo>
                    <a:lnTo>
                      <a:pt x="2256" y="2791"/>
                    </a:lnTo>
                    <a:lnTo>
                      <a:pt x="2309" y="2687"/>
                    </a:lnTo>
                    <a:lnTo>
                      <a:pt x="2343" y="2622"/>
                    </a:lnTo>
                    <a:lnTo>
                      <a:pt x="2378" y="2554"/>
                    </a:lnTo>
                    <a:lnTo>
                      <a:pt x="2408" y="2476"/>
                    </a:lnTo>
                    <a:lnTo>
                      <a:pt x="2439" y="2399"/>
                    </a:lnTo>
                    <a:lnTo>
                      <a:pt x="2470" y="2321"/>
                    </a:lnTo>
                    <a:lnTo>
                      <a:pt x="2504" y="2244"/>
                    </a:lnTo>
                    <a:lnTo>
                      <a:pt x="2538" y="2176"/>
                    </a:lnTo>
                    <a:lnTo>
                      <a:pt x="2572" y="2111"/>
                    </a:lnTo>
                    <a:lnTo>
                      <a:pt x="2544" y="2107"/>
                    </a:lnTo>
                    <a:lnTo>
                      <a:pt x="2510" y="2101"/>
                    </a:lnTo>
                    <a:lnTo>
                      <a:pt x="2476" y="2093"/>
                    </a:lnTo>
                    <a:lnTo>
                      <a:pt x="2439" y="2080"/>
                    </a:lnTo>
                    <a:lnTo>
                      <a:pt x="2396" y="2068"/>
                    </a:lnTo>
                    <a:lnTo>
                      <a:pt x="2355" y="2052"/>
                    </a:lnTo>
                    <a:lnTo>
                      <a:pt x="2309" y="2036"/>
                    </a:lnTo>
                    <a:lnTo>
                      <a:pt x="2266" y="2021"/>
                    </a:lnTo>
                    <a:lnTo>
                      <a:pt x="2223" y="2005"/>
                    </a:lnTo>
                    <a:lnTo>
                      <a:pt x="2176" y="1993"/>
                    </a:lnTo>
                    <a:lnTo>
                      <a:pt x="2133" y="1984"/>
                    </a:lnTo>
                    <a:lnTo>
                      <a:pt x="2092" y="1978"/>
                    </a:lnTo>
                    <a:lnTo>
                      <a:pt x="2052" y="1972"/>
                    </a:lnTo>
                    <a:lnTo>
                      <a:pt x="2015" y="1972"/>
                    </a:lnTo>
                    <a:lnTo>
                      <a:pt x="1980" y="1978"/>
                    </a:lnTo>
                    <a:lnTo>
                      <a:pt x="1950" y="1990"/>
                    </a:lnTo>
                    <a:lnTo>
                      <a:pt x="1968" y="1962"/>
                    </a:lnTo>
                    <a:lnTo>
                      <a:pt x="1996" y="1940"/>
                    </a:lnTo>
                    <a:lnTo>
                      <a:pt x="2027" y="1922"/>
                    </a:lnTo>
                    <a:lnTo>
                      <a:pt x="2068" y="1909"/>
                    </a:lnTo>
                    <a:lnTo>
                      <a:pt x="2111" y="1901"/>
                    </a:lnTo>
                    <a:lnTo>
                      <a:pt x="2157" y="1895"/>
                    </a:lnTo>
                    <a:lnTo>
                      <a:pt x="2207" y="1891"/>
                    </a:lnTo>
                    <a:lnTo>
                      <a:pt x="2260" y="1888"/>
                    </a:lnTo>
                    <a:lnTo>
                      <a:pt x="2315" y="1885"/>
                    </a:lnTo>
                    <a:lnTo>
                      <a:pt x="2370" y="1885"/>
                    </a:lnTo>
                    <a:lnTo>
                      <a:pt x="2429" y="1882"/>
                    </a:lnTo>
                    <a:lnTo>
                      <a:pt x="2488" y="1879"/>
                    </a:lnTo>
                    <a:lnTo>
                      <a:pt x="2544" y="1872"/>
                    </a:lnTo>
                    <a:lnTo>
                      <a:pt x="2600" y="1864"/>
                    </a:lnTo>
                    <a:lnTo>
                      <a:pt x="2656" y="1850"/>
                    </a:lnTo>
                    <a:lnTo>
                      <a:pt x="2708" y="1836"/>
                    </a:lnTo>
                    <a:lnTo>
                      <a:pt x="2739" y="1770"/>
                    </a:lnTo>
                    <a:lnTo>
                      <a:pt x="2764" y="1703"/>
                    </a:lnTo>
                    <a:lnTo>
                      <a:pt x="2786" y="1631"/>
                    </a:lnTo>
                    <a:lnTo>
                      <a:pt x="2807" y="1556"/>
                    </a:lnTo>
                    <a:lnTo>
                      <a:pt x="2829" y="1479"/>
                    </a:lnTo>
                    <a:lnTo>
                      <a:pt x="2851" y="1393"/>
                    </a:lnTo>
                    <a:lnTo>
                      <a:pt x="2878" y="1299"/>
                    </a:lnTo>
                    <a:lnTo>
                      <a:pt x="2909" y="1201"/>
                    </a:lnTo>
                    <a:lnTo>
                      <a:pt x="2876" y="1201"/>
                    </a:lnTo>
                    <a:lnTo>
                      <a:pt x="2841" y="1201"/>
                    </a:lnTo>
                    <a:lnTo>
                      <a:pt x="2804" y="1201"/>
                    </a:lnTo>
                    <a:lnTo>
                      <a:pt x="2767" y="1201"/>
                    </a:lnTo>
                    <a:lnTo>
                      <a:pt x="2729" y="1201"/>
                    </a:lnTo>
                    <a:lnTo>
                      <a:pt x="2690" y="1201"/>
                    </a:lnTo>
                    <a:lnTo>
                      <a:pt x="2649" y="1201"/>
                    </a:lnTo>
                    <a:lnTo>
                      <a:pt x="2612" y="1201"/>
                    </a:lnTo>
                    <a:lnTo>
                      <a:pt x="2572" y="1205"/>
                    </a:lnTo>
                    <a:lnTo>
                      <a:pt x="2531" y="1205"/>
                    </a:lnTo>
                    <a:lnTo>
                      <a:pt x="2494" y="1207"/>
                    </a:lnTo>
                    <a:lnTo>
                      <a:pt x="2454" y="1207"/>
                    </a:lnTo>
                    <a:lnTo>
                      <a:pt x="2421" y="1211"/>
                    </a:lnTo>
                    <a:lnTo>
                      <a:pt x="2386" y="1213"/>
                    </a:lnTo>
                    <a:lnTo>
                      <a:pt x="2352" y="1217"/>
                    </a:lnTo>
                    <a:lnTo>
                      <a:pt x="2321" y="1219"/>
                    </a:lnTo>
                    <a:lnTo>
                      <a:pt x="2355" y="1195"/>
                    </a:lnTo>
                    <a:lnTo>
                      <a:pt x="2392" y="1173"/>
                    </a:lnTo>
                    <a:lnTo>
                      <a:pt x="2429" y="1154"/>
                    </a:lnTo>
                    <a:lnTo>
                      <a:pt x="2470" y="1136"/>
                    </a:lnTo>
                    <a:lnTo>
                      <a:pt x="2510" y="1121"/>
                    </a:lnTo>
                    <a:lnTo>
                      <a:pt x="2550" y="1109"/>
                    </a:lnTo>
                    <a:lnTo>
                      <a:pt x="2594" y="1095"/>
                    </a:lnTo>
                    <a:lnTo>
                      <a:pt x="2637" y="1083"/>
                    </a:lnTo>
                    <a:lnTo>
                      <a:pt x="2680" y="1074"/>
                    </a:lnTo>
                    <a:lnTo>
                      <a:pt x="2723" y="1064"/>
                    </a:lnTo>
                    <a:lnTo>
                      <a:pt x="2764" y="1056"/>
                    </a:lnTo>
                    <a:lnTo>
                      <a:pt x="2807" y="1046"/>
                    </a:lnTo>
                    <a:lnTo>
                      <a:pt x="2847" y="1037"/>
                    </a:lnTo>
                    <a:lnTo>
                      <a:pt x="2888" y="1028"/>
                    </a:lnTo>
                    <a:lnTo>
                      <a:pt x="2925" y="1015"/>
                    </a:lnTo>
                    <a:lnTo>
                      <a:pt x="2962" y="1005"/>
                    </a:lnTo>
                    <a:lnTo>
                      <a:pt x="2984" y="842"/>
                    </a:lnTo>
                    <a:lnTo>
                      <a:pt x="2999" y="603"/>
                    </a:lnTo>
                    <a:lnTo>
                      <a:pt x="3002" y="313"/>
                    </a:lnTo>
                    <a:lnTo>
                      <a:pt x="2978" y="0"/>
                    </a:lnTo>
                    <a:close/>
                  </a:path>
                </a:pathLst>
              </a:custGeom>
              <a:solidFill>
                <a:srgbClr val="FFFFFF">
                  <a:alpha val="50195"/>
                </a:srgbClr>
              </a:solidFill>
              <a:ln w="11113">
                <a:solidFill>
                  <a:srgbClr val="000000"/>
                </a:solidFill>
                <a:prstDash val="solid"/>
                <a:round/>
                <a:headEnd/>
                <a:tailEnd/>
              </a:ln>
            </p:spPr>
            <p:txBody>
              <a:bodyPr lIns="16" tIns="8" rIns="16" bIns="8">
                <a:spAutoFit/>
              </a:bodyPr>
              <a:lstStyle/>
              <a:p>
                <a:endParaRPr lang="ar-SA"/>
              </a:p>
            </p:txBody>
          </p:sp>
          <p:sp>
            <p:nvSpPr>
              <p:cNvPr id="5134" name="Freeform 16"/>
              <p:cNvSpPr>
                <a:spLocks/>
              </p:cNvSpPr>
              <p:nvPr/>
            </p:nvSpPr>
            <p:spPr bwMode="auto">
              <a:xfrm>
                <a:off x="4028" y="3883"/>
                <a:ext cx="207" cy="429"/>
              </a:xfrm>
              <a:custGeom>
                <a:avLst/>
                <a:gdLst>
                  <a:gd name="T0" fmla="*/ 375 w 623"/>
                  <a:gd name="T1" fmla="*/ 33 h 1288"/>
                  <a:gd name="T2" fmla="*/ 396 w 623"/>
                  <a:gd name="T3" fmla="*/ 55 h 1288"/>
                  <a:gd name="T4" fmla="*/ 418 w 623"/>
                  <a:gd name="T5" fmla="*/ 71 h 1288"/>
                  <a:gd name="T6" fmla="*/ 439 w 623"/>
                  <a:gd name="T7" fmla="*/ 86 h 1288"/>
                  <a:gd name="T8" fmla="*/ 465 w 623"/>
                  <a:gd name="T9" fmla="*/ 92 h 1288"/>
                  <a:gd name="T10" fmla="*/ 496 w 623"/>
                  <a:gd name="T11" fmla="*/ 90 h 1288"/>
                  <a:gd name="T12" fmla="*/ 530 w 623"/>
                  <a:gd name="T13" fmla="*/ 74 h 1288"/>
                  <a:gd name="T14" fmla="*/ 570 w 623"/>
                  <a:gd name="T15" fmla="*/ 47 h 1288"/>
                  <a:gd name="T16" fmla="*/ 616 w 623"/>
                  <a:gd name="T17" fmla="*/ 0 h 1288"/>
                  <a:gd name="T18" fmla="*/ 623 w 623"/>
                  <a:gd name="T19" fmla="*/ 9 h 1288"/>
                  <a:gd name="T20" fmla="*/ 623 w 623"/>
                  <a:gd name="T21" fmla="*/ 27 h 1288"/>
                  <a:gd name="T22" fmla="*/ 620 w 623"/>
                  <a:gd name="T23" fmla="*/ 59 h 1288"/>
                  <a:gd name="T24" fmla="*/ 610 w 623"/>
                  <a:gd name="T25" fmla="*/ 96 h 1288"/>
                  <a:gd name="T26" fmla="*/ 598 w 623"/>
                  <a:gd name="T27" fmla="*/ 145 h 1288"/>
                  <a:gd name="T28" fmla="*/ 582 w 623"/>
                  <a:gd name="T29" fmla="*/ 198 h 1288"/>
                  <a:gd name="T30" fmla="*/ 564 w 623"/>
                  <a:gd name="T31" fmla="*/ 257 h 1288"/>
                  <a:gd name="T32" fmla="*/ 545 w 623"/>
                  <a:gd name="T33" fmla="*/ 321 h 1288"/>
                  <a:gd name="T34" fmla="*/ 527 w 623"/>
                  <a:gd name="T35" fmla="*/ 362 h 1288"/>
                  <a:gd name="T36" fmla="*/ 486 w 623"/>
                  <a:gd name="T37" fmla="*/ 417 h 1288"/>
                  <a:gd name="T38" fmla="*/ 433 w 623"/>
                  <a:gd name="T39" fmla="*/ 486 h 1288"/>
                  <a:gd name="T40" fmla="*/ 372 w 623"/>
                  <a:gd name="T41" fmla="*/ 560 h 1288"/>
                  <a:gd name="T42" fmla="*/ 307 w 623"/>
                  <a:gd name="T43" fmla="*/ 637 h 1288"/>
                  <a:gd name="T44" fmla="*/ 241 w 623"/>
                  <a:gd name="T45" fmla="*/ 715 h 1288"/>
                  <a:gd name="T46" fmla="*/ 183 w 623"/>
                  <a:gd name="T47" fmla="*/ 790 h 1288"/>
                  <a:gd name="T48" fmla="*/ 133 w 623"/>
                  <a:gd name="T49" fmla="*/ 851 h 1288"/>
                  <a:gd name="T50" fmla="*/ 87 w 623"/>
                  <a:gd name="T51" fmla="*/ 947 h 1288"/>
                  <a:gd name="T52" fmla="*/ 78 w 623"/>
                  <a:gd name="T53" fmla="*/ 1024 h 1288"/>
                  <a:gd name="T54" fmla="*/ 94 w 623"/>
                  <a:gd name="T55" fmla="*/ 1080 h 1288"/>
                  <a:gd name="T56" fmla="*/ 118 w 623"/>
                  <a:gd name="T57" fmla="*/ 1127 h 1288"/>
                  <a:gd name="T58" fmla="*/ 143 w 623"/>
                  <a:gd name="T59" fmla="*/ 1164 h 1288"/>
                  <a:gd name="T60" fmla="*/ 159 w 623"/>
                  <a:gd name="T61" fmla="*/ 1200 h 1288"/>
                  <a:gd name="T62" fmla="*/ 149 w 623"/>
                  <a:gd name="T63" fmla="*/ 1237 h 1288"/>
                  <a:gd name="T64" fmla="*/ 102 w 623"/>
                  <a:gd name="T65" fmla="*/ 1284 h 1288"/>
                  <a:gd name="T66" fmla="*/ 72 w 623"/>
                  <a:gd name="T67" fmla="*/ 1288 h 1288"/>
                  <a:gd name="T68" fmla="*/ 47 w 623"/>
                  <a:gd name="T69" fmla="*/ 1288 h 1288"/>
                  <a:gd name="T70" fmla="*/ 28 w 623"/>
                  <a:gd name="T71" fmla="*/ 1278 h 1288"/>
                  <a:gd name="T72" fmla="*/ 16 w 623"/>
                  <a:gd name="T73" fmla="*/ 1268 h 1288"/>
                  <a:gd name="T74" fmla="*/ 6 w 623"/>
                  <a:gd name="T75" fmla="*/ 1253 h 1288"/>
                  <a:gd name="T76" fmla="*/ 0 w 623"/>
                  <a:gd name="T77" fmla="*/ 1237 h 1288"/>
                  <a:gd name="T78" fmla="*/ 0 w 623"/>
                  <a:gd name="T79" fmla="*/ 1223 h 1288"/>
                  <a:gd name="T80" fmla="*/ 0 w 623"/>
                  <a:gd name="T81" fmla="*/ 1204 h 1288"/>
                  <a:gd name="T82" fmla="*/ 10 w 623"/>
                  <a:gd name="T83" fmla="*/ 1135 h 1288"/>
                  <a:gd name="T84" fmla="*/ 22 w 623"/>
                  <a:gd name="T85" fmla="*/ 1076 h 1288"/>
                  <a:gd name="T86" fmla="*/ 43 w 623"/>
                  <a:gd name="T87" fmla="*/ 994 h 1288"/>
                  <a:gd name="T88" fmla="*/ 81 w 623"/>
                  <a:gd name="T89" fmla="*/ 847 h 1288"/>
                  <a:gd name="T90" fmla="*/ 115 w 623"/>
                  <a:gd name="T91" fmla="*/ 737 h 1288"/>
                  <a:gd name="T92" fmla="*/ 159 w 623"/>
                  <a:gd name="T93" fmla="*/ 606 h 1288"/>
                  <a:gd name="T94" fmla="*/ 202 w 623"/>
                  <a:gd name="T95" fmla="*/ 470 h 1288"/>
                  <a:gd name="T96" fmla="*/ 249 w 623"/>
                  <a:gd name="T97" fmla="*/ 333 h 1288"/>
                  <a:gd name="T98" fmla="*/ 292 w 623"/>
                  <a:gd name="T99" fmla="*/ 210 h 1288"/>
                  <a:gd name="T100" fmla="*/ 329 w 623"/>
                  <a:gd name="T101" fmla="*/ 111 h 1288"/>
                  <a:gd name="T102" fmla="*/ 357 w 623"/>
                  <a:gd name="T103" fmla="*/ 49 h 1288"/>
                  <a:gd name="T104" fmla="*/ 375 w 623"/>
                  <a:gd name="T105" fmla="*/ 33 h 128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623"/>
                  <a:gd name="T160" fmla="*/ 0 h 1288"/>
                  <a:gd name="T161" fmla="*/ 623 w 623"/>
                  <a:gd name="T162" fmla="*/ 1288 h 1288"/>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623" h="1288">
                    <a:moveTo>
                      <a:pt x="375" y="33"/>
                    </a:moveTo>
                    <a:lnTo>
                      <a:pt x="396" y="55"/>
                    </a:lnTo>
                    <a:lnTo>
                      <a:pt x="418" y="71"/>
                    </a:lnTo>
                    <a:lnTo>
                      <a:pt x="439" y="86"/>
                    </a:lnTo>
                    <a:lnTo>
                      <a:pt x="465" y="92"/>
                    </a:lnTo>
                    <a:lnTo>
                      <a:pt x="496" y="90"/>
                    </a:lnTo>
                    <a:lnTo>
                      <a:pt x="530" y="74"/>
                    </a:lnTo>
                    <a:lnTo>
                      <a:pt x="570" y="47"/>
                    </a:lnTo>
                    <a:lnTo>
                      <a:pt x="616" y="0"/>
                    </a:lnTo>
                    <a:lnTo>
                      <a:pt x="623" y="9"/>
                    </a:lnTo>
                    <a:lnTo>
                      <a:pt x="623" y="27"/>
                    </a:lnTo>
                    <a:lnTo>
                      <a:pt x="620" y="59"/>
                    </a:lnTo>
                    <a:lnTo>
                      <a:pt x="610" y="96"/>
                    </a:lnTo>
                    <a:lnTo>
                      <a:pt x="598" y="145"/>
                    </a:lnTo>
                    <a:lnTo>
                      <a:pt x="582" y="198"/>
                    </a:lnTo>
                    <a:lnTo>
                      <a:pt x="564" y="257"/>
                    </a:lnTo>
                    <a:lnTo>
                      <a:pt x="545" y="321"/>
                    </a:lnTo>
                    <a:lnTo>
                      <a:pt x="527" y="362"/>
                    </a:lnTo>
                    <a:lnTo>
                      <a:pt x="486" y="417"/>
                    </a:lnTo>
                    <a:lnTo>
                      <a:pt x="433" y="486"/>
                    </a:lnTo>
                    <a:lnTo>
                      <a:pt x="372" y="560"/>
                    </a:lnTo>
                    <a:lnTo>
                      <a:pt x="307" y="637"/>
                    </a:lnTo>
                    <a:lnTo>
                      <a:pt x="241" y="715"/>
                    </a:lnTo>
                    <a:lnTo>
                      <a:pt x="183" y="790"/>
                    </a:lnTo>
                    <a:lnTo>
                      <a:pt x="133" y="851"/>
                    </a:lnTo>
                    <a:lnTo>
                      <a:pt x="87" y="947"/>
                    </a:lnTo>
                    <a:lnTo>
                      <a:pt x="78" y="1024"/>
                    </a:lnTo>
                    <a:lnTo>
                      <a:pt x="94" y="1080"/>
                    </a:lnTo>
                    <a:lnTo>
                      <a:pt x="118" y="1127"/>
                    </a:lnTo>
                    <a:lnTo>
                      <a:pt x="143" y="1164"/>
                    </a:lnTo>
                    <a:lnTo>
                      <a:pt x="159" y="1200"/>
                    </a:lnTo>
                    <a:lnTo>
                      <a:pt x="149" y="1237"/>
                    </a:lnTo>
                    <a:lnTo>
                      <a:pt x="102" y="1284"/>
                    </a:lnTo>
                    <a:lnTo>
                      <a:pt x="72" y="1288"/>
                    </a:lnTo>
                    <a:lnTo>
                      <a:pt x="47" y="1288"/>
                    </a:lnTo>
                    <a:lnTo>
                      <a:pt x="28" y="1278"/>
                    </a:lnTo>
                    <a:lnTo>
                      <a:pt x="16" y="1268"/>
                    </a:lnTo>
                    <a:lnTo>
                      <a:pt x="6" y="1253"/>
                    </a:lnTo>
                    <a:lnTo>
                      <a:pt x="0" y="1237"/>
                    </a:lnTo>
                    <a:lnTo>
                      <a:pt x="0" y="1223"/>
                    </a:lnTo>
                    <a:lnTo>
                      <a:pt x="0" y="1204"/>
                    </a:lnTo>
                    <a:lnTo>
                      <a:pt x="10" y="1135"/>
                    </a:lnTo>
                    <a:lnTo>
                      <a:pt x="22" y="1076"/>
                    </a:lnTo>
                    <a:lnTo>
                      <a:pt x="43" y="994"/>
                    </a:lnTo>
                    <a:lnTo>
                      <a:pt x="81" y="847"/>
                    </a:lnTo>
                    <a:lnTo>
                      <a:pt x="115" y="737"/>
                    </a:lnTo>
                    <a:lnTo>
                      <a:pt x="159" y="606"/>
                    </a:lnTo>
                    <a:lnTo>
                      <a:pt x="202" y="470"/>
                    </a:lnTo>
                    <a:lnTo>
                      <a:pt x="249" y="333"/>
                    </a:lnTo>
                    <a:lnTo>
                      <a:pt x="292" y="210"/>
                    </a:lnTo>
                    <a:lnTo>
                      <a:pt x="329" y="111"/>
                    </a:lnTo>
                    <a:lnTo>
                      <a:pt x="357" y="49"/>
                    </a:lnTo>
                    <a:lnTo>
                      <a:pt x="375" y="33"/>
                    </a:lnTo>
                    <a:close/>
                  </a:path>
                </a:pathLst>
              </a:custGeom>
              <a:solidFill>
                <a:srgbClr val="000000">
                  <a:alpha val="50195"/>
                </a:srgbClr>
              </a:solidFill>
              <a:ln w="11113">
                <a:solidFill>
                  <a:srgbClr val="000000"/>
                </a:solidFill>
                <a:prstDash val="solid"/>
                <a:round/>
                <a:headEnd/>
                <a:tailEnd/>
              </a:ln>
            </p:spPr>
            <p:txBody>
              <a:bodyPr lIns="16" tIns="8" rIns="16" bIns="8">
                <a:spAutoFit/>
              </a:bodyPr>
              <a:lstStyle/>
              <a:p>
                <a:endParaRPr lang="ar-SA"/>
              </a:p>
            </p:txBody>
          </p:sp>
          <p:sp>
            <p:nvSpPr>
              <p:cNvPr id="5135" name="Freeform 17"/>
              <p:cNvSpPr>
                <a:spLocks/>
              </p:cNvSpPr>
              <p:nvPr/>
            </p:nvSpPr>
            <p:spPr bwMode="auto">
              <a:xfrm>
                <a:off x="4041" y="4259"/>
                <a:ext cx="8" cy="35"/>
              </a:xfrm>
              <a:custGeom>
                <a:avLst/>
                <a:gdLst>
                  <a:gd name="T0" fmla="*/ 10 w 24"/>
                  <a:gd name="T1" fmla="*/ 0 h 106"/>
                  <a:gd name="T2" fmla="*/ 2 w 24"/>
                  <a:gd name="T3" fmla="*/ 31 h 106"/>
                  <a:gd name="T4" fmla="*/ 0 w 24"/>
                  <a:gd name="T5" fmla="*/ 65 h 106"/>
                  <a:gd name="T6" fmla="*/ 0 w 24"/>
                  <a:gd name="T7" fmla="*/ 96 h 106"/>
                  <a:gd name="T8" fmla="*/ 12 w 24"/>
                  <a:gd name="T9" fmla="*/ 106 h 106"/>
                  <a:gd name="T10" fmla="*/ 24 w 24"/>
                  <a:gd name="T11" fmla="*/ 94 h 106"/>
                  <a:gd name="T12" fmla="*/ 24 w 24"/>
                  <a:gd name="T13" fmla="*/ 65 h 106"/>
                  <a:gd name="T14" fmla="*/ 18 w 24"/>
                  <a:gd name="T15" fmla="*/ 31 h 106"/>
                  <a:gd name="T16" fmla="*/ 10 w 24"/>
                  <a:gd name="T17" fmla="*/ 0 h 10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4"/>
                  <a:gd name="T28" fmla="*/ 0 h 106"/>
                  <a:gd name="T29" fmla="*/ 24 w 24"/>
                  <a:gd name="T30" fmla="*/ 106 h 10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4" h="106">
                    <a:moveTo>
                      <a:pt x="10" y="0"/>
                    </a:moveTo>
                    <a:lnTo>
                      <a:pt x="2" y="31"/>
                    </a:lnTo>
                    <a:lnTo>
                      <a:pt x="0" y="65"/>
                    </a:lnTo>
                    <a:lnTo>
                      <a:pt x="0" y="96"/>
                    </a:lnTo>
                    <a:lnTo>
                      <a:pt x="12" y="106"/>
                    </a:lnTo>
                    <a:lnTo>
                      <a:pt x="24" y="94"/>
                    </a:lnTo>
                    <a:lnTo>
                      <a:pt x="24" y="65"/>
                    </a:lnTo>
                    <a:lnTo>
                      <a:pt x="18" y="31"/>
                    </a:lnTo>
                    <a:lnTo>
                      <a:pt x="10" y="0"/>
                    </a:lnTo>
                    <a:close/>
                  </a:path>
                </a:pathLst>
              </a:custGeom>
              <a:solidFill>
                <a:srgbClr val="FFFFFF">
                  <a:alpha val="50195"/>
                </a:srgbClr>
              </a:solidFill>
              <a:ln w="9525">
                <a:noFill/>
                <a:round/>
                <a:headEnd/>
                <a:tailEnd/>
              </a:ln>
            </p:spPr>
            <p:txBody>
              <a:bodyPr lIns="16" tIns="8" rIns="16" bIns="8">
                <a:spAutoFit/>
              </a:bodyPr>
              <a:lstStyle/>
              <a:p>
                <a:endParaRPr lang="ar-SA"/>
              </a:p>
            </p:txBody>
          </p:sp>
        </p:grpSp>
      </p:grpSp>
      <p:sp>
        <p:nvSpPr>
          <p:cNvPr id="21" name="مستطيل 20"/>
          <p:cNvSpPr/>
          <p:nvPr/>
        </p:nvSpPr>
        <p:spPr>
          <a:xfrm>
            <a:off x="3929058" y="1142984"/>
            <a:ext cx="4357718" cy="369332"/>
          </a:xfrm>
          <a:prstGeom prst="rect">
            <a:avLst/>
          </a:prstGeom>
        </p:spPr>
        <p:txBody>
          <a:bodyPr wrap="square">
            <a:spAutoFit/>
          </a:bodyPr>
          <a:lstStyle/>
          <a:p>
            <a:pPr algn="ctr"/>
            <a:endParaRPr lang="ar-SA" dirty="0"/>
          </a:p>
        </p:txBody>
      </p:sp>
      <p:sp>
        <p:nvSpPr>
          <p:cNvPr id="22" name="مستطيل 21"/>
          <p:cNvSpPr/>
          <p:nvPr/>
        </p:nvSpPr>
        <p:spPr>
          <a:xfrm>
            <a:off x="2286000" y="571481"/>
            <a:ext cx="5072082" cy="400110"/>
          </a:xfrm>
          <a:prstGeom prst="rect">
            <a:avLst/>
          </a:prstGeom>
        </p:spPr>
        <p:txBody>
          <a:bodyPr wrap="square">
            <a:spAutoFit/>
          </a:bodyPr>
          <a:lstStyle/>
          <a:p>
            <a:pPr algn="ctr"/>
            <a:endParaRPr lang="ar-SA" sz="2000" dirty="0"/>
          </a:p>
        </p:txBody>
      </p:sp>
      <p:sp>
        <p:nvSpPr>
          <p:cNvPr id="23" name="مستطيل 22"/>
          <p:cNvSpPr/>
          <p:nvPr/>
        </p:nvSpPr>
        <p:spPr>
          <a:xfrm>
            <a:off x="3786182" y="1071546"/>
            <a:ext cx="4071966" cy="400110"/>
          </a:xfrm>
          <a:prstGeom prst="rect">
            <a:avLst/>
          </a:prstGeom>
        </p:spPr>
        <p:txBody>
          <a:bodyPr wrap="square">
            <a:spAutoFit/>
          </a:bodyPr>
          <a:lstStyle/>
          <a:p>
            <a:pPr algn="ctr">
              <a:buFontTx/>
              <a:buNone/>
            </a:pPr>
            <a:endParaRPr lang="en-US" sz="2000" dirty="0">
              <a:solidFill>
                <a:srgbClr val="09121B"/>
              </a:solidFill>
            </a:endParaRPr>
          </a:p>
        </p:txBody>
      </p:sp>
      <p:sp>
        <p:nvSpPr>
          <p:cNvPr id="25" name="مستطيل 24"/>
          <p:cNvSpPr/>
          <p:nvPr/>
        </p:nvSpPr>
        <p:spPr>
          <a:xfrm>
            <a:off x="3606832" y="1142984"/>
            <a:ext cx="4394192" cy="369332"/>
          </a:xfrm>
          <a:prstGeom prst="rect">
            <a:avLst/>
          </a:prstGeom>
        </p:spPr>
        <p:txBody>
          <a:bodyPr wrap="square">
            <a:spAutoFit/>
          </a:bodyPr>
          <a:lstStyle/>
          <a:p>
            <a:pPr>
              <a:defRPr/>
            </a:pPr>
            <a:endParaRPr lang="ar-SA"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24" name="مستطيل 23"/>
          <p:cNvSpPr/>
          <p:nvPr/>
        </p:nvSpPr>
        <p:spPr>
          <a:xfrm>
            <a:off x="3610038" y="500042"/>
            <a:ext cx="3890920" cy="369332"/>
          </a:xfrm>
          <a:prstGeom prst="rect">
            <a:avLst/>
          </a:prstGeom>
        </p:spPr>
        <p:txBody>
          <a:bodyPr wrap="square">
            <a:spAutoFit/>
          </a:bodyPr>
          <a:lstStyle/>
          <a:p>
            <a:pPr algn="ctr"/>
            <a:r>
              <a:rPr lang="ar-EG" b="1" dirty="0"/>
              <a:t>هل للطالب دور في تطبيق الجودة ؟؟</a:t>
            </a:r>
            <a:endParaRPr lang="ar-SA"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6" name="مستطيل 25"/>
          <p:cNvSpPr/>
          <p:nvPr/>
        </p:nvSpPr>
        <p:spPr>
          <a:xfrm>
            <a:off x="3143240" y="1214422"/>
            <a:ext cx="4714908" cy="3693319"/>
          </a:xfrm>
          <a:prstGeom prst="rect">
            <a:avLst/>
          </a:prstGeom>
        </p:spPr>
        <p:txBody>
          <a:bodyPr wrap="square">
            <a:spAutoFit/>
          </a:bodyPr>
          <a:lstStyle/>
          <a:p>
            <a:pPr marL="285750" indent="-285750">
              <a:buFont typeface="Wingdings" panose="05000000000000000000" pitchFamily="2" charset="2"/>
              <a:buChar char="v"/>
            </a:pPr>
            <a:r>
              <a:rPr lang="ar-EG" dirty="0"/>
              <a:t>في البداية يجب أن تعرف أن محور منظومة التعليم بالمعهد هو أنت، نعم الطالب هو المستهدف الأساسي من العملية التعليمية، فكل ما يدور حولك من محاضرات، وامتحانات، وندوات، وغيرها، غرضها الأساسي الارتقاء بمستواك ومهاراتك التي تؤهلك وتجعلك قادراً على المنافسة في سوق العمل </a:t>
            </a:r>
          </a:p>
          <a:p>
            <a:endParaRPr lang="ar-EG" dirty="0"/>
          </a:p>
          <a:p>
            <a:pPr marL="285750" indent="-285750">
              <a:buFont typeface="Wingdings" panose="05000000000000000000" pitchFamily="2" charset="2"/>
              <a:buChar char="v"/>
            </a:pPr>
            <a:r>
              <a:rPr lang="ar-EG" dirty="0"/>
              <a:t>دورك في تحسين الخدمة التعليمية التي تتلقاها في معهدك، هو الدور الأساسي بل والمحرك لباقي الأطراف المشتركة معك في المنظومة التعليمية بالمؤسسة، فأنت – ببساطه - متلقي الخدمة من المؤسسة التعليمية التي التحقت بها، وتعمل المؤسسة على تحسين الخدمة التعليمية التي تتلقاها , وهو الغرض الأساسي من تطبيق نظم الجودة في التعليم.</a:t>
            </a:r>
            <a:endParaRPr lang="en-US" sz="2000" dirty="0"/>
          </a:p>
        </p:txBody>
      </p:sp>
      <p:sp>
        <p:nvSpPr>
          <p:cNvPr id="27" name="شريط إلى الأعلى 28"/>
          <p:cNvSpPr/>
          <p:nvPr/>
        </p:nvSpPr>
        <p:spPr>
          <a:xfrm>
            <a:off x="3500430" y="6286520"/>
            <a:ext cx="1857388" cy="428628"/>
          </a:xfrm>
          <a:prstGeom prst="ribbon2">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8" name="مربع نص 25"/>
          <p:cNvSpPr txBox="1"/>
          <p:nvPr/>
        </p:nvSpPr>
        <p:spPr>
          <a:xfrm>
            <a:off x="4107653" y="6286520"/>
            <a:ext cx="642942"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1">
            <a:spAutoFit/>
          </a:bodyPr>
          <a:lstStyle/>
          <a:p>
            <a:pPr algn="ctr"/>
            <a:r>
              <a:rPr lang="ar-EG" dirty="0">
                <a:solidFill>
                  <a:schemeClr val="accent1">
                    <a:lumMod val="75000"/>
                  </a:schemeClr>
                </a:solidFill>
              </a:rPr>
              <a:t>12</a:t>
            </a:r>
            <a:endParaRPr lang="ar-SA" dirty="0">
              <a:solidFill>
                <a:schemeClr val="accent1">
                  <a:lumMod val="75000"/>
                </a:schemeClr>
              </a:solidFill>
            </a:endParaRPr>
          </a:p>
        </p:txBody>
      </p:sp>
      <p:pic>
        <p:nvPicPr>
          <p:cNvPr id="29" name="Picture 28" descr="C:\Users\Qualiry Secretarial\Desktop\الجودة\logo.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06" y="0"/>
            <a:ext cx="1080120" cy="792088"/>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p14:dur="100" advClick="0" advTm="10000">
        <p:cut/>
        <p:sndAc>
          <p:stSnd>
            <p:snd r:embed="rId2" name="type.wav"/>
          </p:stSnd>
        </p:sndAc>
      </p:transition>
    </mc:Choice>
    <mc:Fallback xmlns="">
      <p:transition advClick="0" advTm="10000">
        <p:cut/>
        <p:sndAc>
          <p:stSnd>
            <p:snd r:embed="rId4" name="type.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خطط انسيابي: رابط 2"/>
          <p:cNvSpPr/>
          <p:nvPr/>
        </p:nvSpPr>
        <p:spPr>
          <a:xfrm>
            <a:off x="1035819" y="785787"/>
            <a:ext cx="7072362" cy="5429288"/>
          </a:xfrm>
          <a:prstGeom prst="flowChartConnector">
            <a:avLst/>
          </a:prstGeom>
          <a:ln/>
          <a:effectLst>
            <a:innerShdw blurRad="114300">
              <a:prstClr val="black"/>
            </a:innerShdw>
          </a:effectLst>
          <a:scene3d>
            <a:camera prst="perspectiveHeroicExtremeLeftFacing"/>
            <a:lightRig rig="threePt" dir="t"/>
          </a:scene3d>
          <a:sp3d>
            <a:bevelT w="114300" prst="artDeco"/>
          </a:sp3d>
        </p:spPr>
        <p:style>
          <a:lnRef idx="1">
            <a:schemeClr val="dk1"/>
          </a:lnRef>
          <a:fillRef idx="1002">
            <a:schemeClr val="lt2"/>
          </a:fillRef>
          <a:effectRef idx="1">
            <a:schemeClr val="dk1"/>
          </a:effectRef>
          <a:fontRef idx="minor">
            <a:schemeClr val="dk1"/>
          </a:fontRef>
        </p:style>
        <p:txBody>
          <a:bodyPr rtlCol="1" anchor="ctr"/>
          <a:lstStyle/>
          <a:p>
            <a:pPr marL="342900" indent="-342900" algn="ctr">
              <a:spcBef>
                <a:spcPct val="10000"/>
              </a:spcBef>
              <a:buClr>
                <a:schemeClr val="hlink"/>
              </a:buClr>
              <a:buSzPct val="65000"/>
            </a:pPr>
            <a:endParaRPr lang="en-US" dirty="0">
              <a:latin typeface="Simplified Arabic" pitchFamily="18" charset="-78"/>
              <a:cs typeface="Simplified Arabic" pitchFamily="18" charset="-78"/>
            </a:endParaRPr>
          </a:p>
        </p:txBody>
      </p:sp>
      <p:pic>
        <p:nvPicPr>
          <p:cNvPr id="4" name="Picture 8" descr="عرض التفاصيل"/>
          <p:cNvPicPr>
            <a:picLocks noChangeAspect="1" noChangeArrowheads="1"/>
          </p:cNvPicPr>
          <p:nvPr/>
        </p:nvPicPr>
        <p:blipFill>
          <a:blip r:embed="rId3"/>
          <a:srcRect/>
          <a:stretch>
            <a:fillRect/>
          </a:stretch>
        </p:blipFill>
        <p:spPr bwMode="auto">
          <a:xfrm>
            <a:off x="857224" y="4786322"/>
            <a:ext cx="914400" cy="914401"/>
          </a:xfrm>
          <a:prstGeom prst="rect">
            <a:avLst/>
          </a:prstGeom>
          <a:noFill/>
          <a:effectLst>
            <a:softEdge rad="63500"/>
          </a:effectLst>
        </p:spPr>
      </p:pic>
      <p:pic>
        <p:nvPicPr>
          <p:cNvPr id="5" name="Picture 20" descr="imagesCAAQHKD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4355976" y="4016323"/>
            <a:ext cx="1362075" cy="1857375"/>
          </a:xfrm>
          <a:prstGeom prst="rect">
            <a:avLst/>
          </a:prstGeom>
          <a:noFill/>
        </p:spPr>
      </p:pic>
      <p:sp>
        <p:nvSpPr>
          <p:cNvPr id="7" name="مربع نص 6"/>
          <p:cNvSpPr txBox="1"/>
          <p:nvPr/>
        </p:nvSpPr>
        <p:spPr>
          <a:xfrm>
            <a:off x="3563888" y="1454642"/>
            <a:ext cx="3214710" cy="3554819"/>
          </a:xfrm>
          <a:prstGeom prst="rect">
            <a:avLst/>
          </a:prstGeom>
          <a:noFill/>
        </p:spPr>
        <p:txBody>
          <a:bodyPr wrap="square" rtlCol="1">
            <a:spAutoFit/>
          </a:bodyPr>
          <a:lstStyle/>
          <a:p>
            <a:pPr>
              <a:spcBef>
                <a:spcPct val="50000"/>
              </a:spcBef>
            </a:pPr>
            <a:r>
              <a:rPr lang="ar-EG" b="1" dirty="0">
                <a:solidFill>
                  <a:srgbClr val="09121B"/>
                </a:solidFill>
                <a:latin typeface="Arial" pitchFamily="34" charset="0"/>
                <a:cs typeface="Arial" pitchFamily="34" charset="0"/>
              </a:rPr>
              <a:t>دور الطالب الأساسي في تطبيق نظم الجودة بالمعهد </a:t>
            </a:r>
            <a:r>
              <a:rPr lang="ar-SA" b="1" dirty="0">
                <a:solidFill>
                  <a:srgbClr val="09121B"/>
                </a:solidFill>
                <a:latin typeface="Arial" pitchFamily="34" charset="0"/>
                <a:cs typeface="Arial" pitchFamily="34" charset="0"/>
              </a:rPr>
              <a:t>.</a:t>
            </a:r>
            <a:endParaRPr lang="ar-EG" b="1" dirty="0">
              <a:solidFill>
                <a:srgbClr val="09121B"/>
              </a:solidFill>
              <a:latin typeface="Arial" pitchFamily="34" charset="0"/>
              <a:cs typeface="Arial" pitchFamily="34" charset="0"/>
            </a:endParaRPr>
          </a:p>
          <a:p>
            <a:pPr>
              <a:spcBef>
                <a:spcPct val="50000"/>
              </a:spcBef>
            </a:pPr>
            <a:r>
              <a:rPr lang="ar-EG" b="1" dirty="0">
                <a:solidFill>
                  <a:srgbClr val="09121B"/>
                </a:solidFill>
                <a:latin typeface="Arial" pitchFamily="34" charset="0"/>
                <a:cs typeface="Arial" pitchFamily="34" charset="0"/>
              </a:rPr>
              <a:t>الإجابه ؟؟؟؟؟</a:t>
            </a:r>
          </a:p>
          <a:p>
            <a:pPr>
              <a:spcBef>
                <a:spcPct val="50000"/>
              </a:spcBef>
            </a:pPr>
            <a:endParaRPr lang="ar-EG" b="1" dirty="0">
              <a:solidFill>
                <a:srgbClr val="09121B"/>
              </a:solidFill>
              <a:latin typeface="Arial" pitchFamily="34" charset="0"/>
              <a:cs typeface="Arial" pitchFamily="34" charset="0"/>
            </a:endParaRPr>
          </a:p>
          <a:p>
            <a:pPr>
              <a:spcBef>
                <a:spcPct val="50000"/>
              </a:spcBef>
            </a:pPr>
            <a:endParaRPr lang="ar-EG" b="1" dirty="0">
              <a:solidFill>
                <a:srgbClr val="09121B"/>
              </a:solidFill>
              <a:latin typeface="Arial" pitchFamily="34" charset="0"/>
              <a:cs typeface="Arial" pitchFamily="34" charset="0"/>
            </a:endParaRPr>
          </a:p>
          <a:p>
            <a:r>
              <a:rPr lang="ar-EG" dirty="0"/>
              <a:t>يمكن بلورة دورك الأساسي في تطبيق نظم جودة التعليم بمعهدك في المحاور الآتية:</a:t>
            </a:r>
            <a:endParaRPr lang="ar-EG" b="1" dirty="0">
              <a:solidFill>
                <a:srgbClr val="09121B"/>
              </a:solidFill>
              <a:latin typeface="Arial" pitchFamily="34" charset="0"/>
              <a:cs typeface="Arial" pitchFamily="34" charset="0"/>
            </a:endParaRPr>
          </a:p>
          <a:p>
            <a:pPr>
              <a:spcBef>
                <a:spcPct val="50000"/>
              </a:spcBef>
            </a:pPr>
            <a:endParaRPr lang="ar-EG" b="1" dirty="0">
              <a:solidFill>
                <a:srgbClr val="09121B"/>
              </a:solidFill>
              <a:latin typeface="Arial" pitchFamily="34" charset="0"/>
              <a:cs typeface="Arial" pitchFamily="34" charset="0"/>
            </a:endParaRPr>
          </a:p>
          <a:p>
            <a:pPr>
              <a:spcBef>
                <a:spcPct val="50000"/>
              </a:spcBef>
            </a:pPr>
            <a:endParaRPr lang="ar-EG" b="1" dirty="0">
              <a:solidFill>
                <a:srgbClr val="09121B"/>
              </a:solidFill>
              <a:latin typeface="Arial" pitchFamily="34" charset="0"/>
              <a:cs typeface="Arial" pitchFamily="34" charset="0"/>
            </a:endParaRPr>
          </a:p>
        </p:txBody>
      </p:sp>
      <p:sp>
        <p:nvSpPr>
          <p:cNvPr id="6" name="شريط إلى الأعلى 38"/>
          <p:cNvSpPr/>
          <p:nvPr/>
        </p:nvSpPr>
        <p:spPr>
          <a:xfrm>
            <a:off x="3500430" y="6286520"/>
            <a:ext cx="1857388" cy="428628"/>
          </a:xfrm>
          <a:prstGeom prst="ribbon2">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8" name="مربع نص 25"/>
          <p:cNvSpPr txBox="1"/>
          <p:nvPr/>
        </p:nvSpPr>
        <p:spPr>
          <a:xfrm>
            <a:off x="4107653" y="6286520"/>
            <a:ext cx="642942"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1">
            <a:spAutoFit/>
          </a:bodyPr>
          <a:lstStyle/>
          <a:p>
            <a:pPr algn="ctr"/>
            <a:r>
              <a:rPr lang="ar-EG" dirty="0">
                <a:solidFill>
                  <a:schemeClr val="accent1">
                    <a:lumMod val="75000"/>
                  </a:schemeClr>
                </a:solidFill>
              </a:rPr>
              <a:t>13</a:t>
            </a:r>
            <a:endParaRPr lang="ar-SA" dirty="0">
              <a:solidFill>
                <a:schemeClr val="accent1">
                  <a:lumMod val="75000"/>
                </a:schemeClr>
              </a:solidFill>
            </a:endParaRPr>
          </a:p>
        </p:txBody>
      </p:sp>
      <p:pic>
        <p:nvPicPr>
          <p:cNvPr id="9" name="Picture 8" descr="C:\Users\Qualiry Secretarial\Desktop\الجودة\logo.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0" y="-6301"/>
            <a:ext cx="1080120" cy="792088"/>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p14:dur="100" advClick="0" advTm="10000">
        <p:cut/>
        <p:sndAc>
          <p:stSnd>
            <p:snd r:embed="rId2" name="type.wav"/>
          </p:stSnd>
        </p:sndAc>
      </p:transition>
    </mc:Choice>
    <mc:Fallback xmlns="">
      <p:transition advClick="0" advTm="10000">
        <p:cut/>
        <p:sndAc>
          <p:stSnd>
            <p:snd r:embed="rId6" name="type.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9" presetClass="entr" presetSubtype="1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0" fill="hold"/>
                                        <p:tgtEl>
                                          <p:spTgt spid="3"/>
                                        </p:tgtEl>
                                        <p:attrNameLst>
                                          <p:attrName>ppt_w</p:attrName>
                                        </p:attrNameLst>
                                      </p:cBhvr>
                                      <p:tavLst>
                                        <p:tav tm="0" fmla="#ppt_w*sin(2.5*pi*$)">
                                          <p:val>
                                            <p:fltVal val="0"/>
                                          </p:val>
                                        </p:tav>
                                        <p:tav tm="100000">
                                          <p:val>
                                            <p:fltVal val="1"/>
                                          </p:val>
                                        </p:tav>
                                      </p:tavLst>
                                    </p:anim>
                                    <p:anim calcmode="lin" valueType="num">
                                      <p:cBhvr>
                                        <p:cTn id="14" dur="500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خطط انسيابي: رابط 2"/>
          <p:cNvSpPr/>
          <p:nvPr/>
        </p:nvSpPr>
        <p:spPr>
          <a:xfrm>
            <a:off x="1043608" y="764704"/>
            <a:ext cx="7072362" cy="5429288"/>
          </a:xfrm>
          <a:prstGeom prst="flowChartConnector">
            <a:avLst/>
          </a:prstGeom>
          <a:gradFill>
            <a:gsLst>
              <a:gs pos="0">
                <a:schemeClr val="lt2">
                  <a:tint val="80000"/>
                  <a:satMod val="400000"/>
                </a:schemeClr>
              </a:gs>
              <a:gs pos="25000">
                <a:schemeClr val="lt2">
                  <a:tint val="83000"/>
                  <a:satMod val="320000"/>
                </a:schemeClr>
              </a:gs>
              <a:gs pos="100000">
                <a:schemeClr val="lt2">
                  <a:shade val="15000"/>
                  <a:satMod val="320000"/>
                </a:schemeClr>
              </a:gs>
            </a:gsLst>
            <a:path path="circle">
              <a:fillToRect l="10000" t="110000" r="10000" b="100000"/>
            </a:path>
          </a:gradFill>
          <a:ln/>
          <a:effectLst>
            <a:innerShdw blurRad="114300">
              <a:prstClr val="black"/>
            </a:innerShdw>
          </a:effectLst>
          <a:scene3d>
            <a:camera prst="orthographicFront"/>
            <a:lightRig rig="threePt" dir="t"/>
          </a:scene3d>
          <a:sp3d>
            <a:bevelT w="114300" prst="artDeco"/>
          </a:sp3d>
        </p:spPr>
        <p:style>
          <a:lnRef idx="1">
            <a:schemeClr val="dk1"/>
          </a:lnRef>
          <a:fillRef idx="1002">
            <a:schemeClr val="lt2"/>
          </a:fillRef>
          <a:effectRef idx="1">
            <a:schemeClr val="dk1"/>
          </a:effectRef>
          <a:fontRef idx="minor">
            <a:schemeClr val="dk1"/>
          </a:fontRef>
        </p:style>
        <p:txBody>
          <a:bodyPr rtlCol="1" anchor="ctr"/>
          <a:lstStyle/>
          <a:p>
            <a:pPr algn="ctr"/>
            <a:r>
              <a:rPr lang="ar-EG" b="1" dirty="0"/>
              <a:t>المنهج:</a:t>
            </a:r>
          </a:p>
          <a:p>
            <a:pPr algn="ctr"/>
            <a:r>
              <a:rPr lang="ar-EG" dirty="0"/>
              <a:t>اسأل أستاذ كل مقرر تقوم بدراسته عن مخرجات التعلم المستهدفة من المقرر.</a:t>
            </a:r>
          </a:p>
          <a:p>
            <a:endParaRPr lang="ar-EG" b="1" dirty="0">
              <a:solidFill>
                <a:srgbClr val="01016F"/>
              </a:solidFill>
            </a:endParaRPr>
          </a:p>
        </p:txBody>
      </p:sp>
      <p:pic>
        <p:nvPicPr>
          <p:cNvPr id="4" name="Picture 8" descr="عرض التفاصيل"/>
          <p:cNvPicPr>
            <a:picLocks noChangeAspect="1" noChangeArrowheads="1"/>
          </p:cNvPicPr>
          <p:nvPr/>
        </p:nvPicPr>
        <p:blipFill>
          <a:blip r:embed="rId3"/>
          <a:srcRect/>
          <a:stretch>
            <a:fillRect/>
          </a:stretch>
        </p:blipFill>
        <p:spPr bwMode="auto">
          <a:xfrm>
            <a:off x="714348" y="5143512"/>
            <a:ext cx="914400" cy="914401"/>
          </a:xfrm>
          <a:prstGeom prst="rect">
            <a:avLst/>
          </a:prstGeom>
          <a:noFill/>
          <a:effectLst>
            <a:softEdge rad="63500"/>
          </a:effectLst>
        </p:spPr>
      </p:pic>
      <p:sp>
        <p:nvSpPr>
          <p:cNvPr id="5" name="شريط إلى الأعلى 38"/>
          <p:cNvSpPr/>
          <p:nvPr/>
        </p:nvSpPr>
        <p:spPr>
          <a:xfrm>
            <a:off x="3500430" y="6286520"/>
            <a:ext cx="1857388" cy="428628"/>
          </a:xfrm>
          <a:prstGeom prst="ribbon2">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6" name="مربع نص 25"/>
          <p:cNvSpPr txBox="1"/>
          <p:nvPr/>
        </p:nvSpPr>
        <p:spPr>
          <a:xfrm>
            <a:off x="4107653" y="6286520"/>
            <a:ext cx="642942"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1">
            <a:spAutoFit/>
          </a:bodyPr>
          <a:lstStyle/>
          <a:p>
            <a:pPr algn="ctr"/>
            <a:r>
              <a:rPr lang="ar-EG" dirty="0">
                <a:solidFill>
                  <a:schemeClr val="accent1">
                    <a:lumMod val="75000"/>
                  </a:schemeClr>
                </a:solidFill>
              </a:rPr>
              <a:t>14</a:t>
            </a:r>
            <a:endParaRPr lang="ar-SA" dirty="0">
              <a:solidFill>
                <a:schemeClr val="accent1">
                  <a:lumMod val="75000"/>
                </a:schemeClr>
              </a:solidFill>
            </a:endParaRPr>
          </a:p>
        </p:txBody>
      </p:sp>
      <p:pic>
        <p:nvPicPr>
          <p:cNvPr id="7" name="Picture 6" descr="C:\Users\Qualiry Secretarial\Desktop\الجودة\logo.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0"/>
            <a:ext cx="1080120" cy="792088"/>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p14:dur="100" advClick="0" advTm="10000">
        <p:cut/>
        <p:sndAc>
          <p:stSnd>
            <p:snd r:embed="rId2" name="type.wav"/>
          </p:stSnd>
        </p:sndAc>
      </p:transition>
    </mc:Choice>
    <mc:Fallback xmlns="">
      <p:transition advClick="0" advTm="10000">
        <p:cut/>
        <p:sndAc>
          <p:stSnd>
            <p:snd r:embed="rId5" name="type.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9" presetClass="entr" presetSubtype="1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0" fill="hold"/>
                                        <p:tgtEl>
                                          <p:spTgt spid="3"/>
                                        </p:tgtEl>
                                        <p:attrNameLst>
                                          <p:attrName>ppt_w</p:attrName>
                                        </p:attrNameLst>
                                      </p:cBhvr>
                                      <p:tavLst>
                                        <p:tav tm="0" fmla="#ppt_w*sin(2.5*pi*$)">
                                          <p:val>
                                            <p:fltVal val="0"/>
                                          </p:val>
                                        </p:tav>
                                        <p:tav tm="100000">
                                          <p:val>
                                            <p:fltVal val="1"/>
                                          </p:val>
                                        </p:tav>
                                      </p:tavLst>
                                    </p:anim>
                                    <p:anim calcmode="lin" valueType="num">
                                      <p:cBhvr>
                                        <p:cTn id="14" dur="500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خطط انسيابي: رابط 2"/>
          <p:cNvSpPr/>
          <p:nvPr/>
        </p:nvSpPr>
        <p:spPr>
          <a:xfrm>
            <a:off x="704933" y="1071209"/>
            <a:ext cx="7072362" cy="5429288"/>
          </a:xfrm>
          <a:prstGeom prst="flowChartConnector">
            <a:avLst/>
          </a:prstGeom>
          <a:ln/>
        </p:spPr>
        <p:style>
          <a:lnRef idx="2">
            <a:schemeClr val="accent3"/>
          </a:lnRef>
          <a:fillRef idx="1">
            <a:schemeClr val="lt1"/>
          </a:fillRef>
          <a:effectRef idx="0">
            <a:schemeClr val="accent3"/>
          </a:effectRef>
          <a:fontRef idx="minor">
            <a:schemeClr val="dk1"/>
          </a:fontRef>
        </p:style>
        <p:txBody>
          <a:bodyPr rtlCol="1" anchor="ctr"/>
          <a:lstStyle/>
          <a:p>
            <a:r>
              <a:rPr lang="ar-EG" b="1" dirty="0"/>
              <a:t>التعليم والتعلم:</a:t>
            </a:r>
            <a:endParaRPr lang="ar-EG" dirty="0"/>
          </a:p>
          <a:p>
            <a:pPr marL="285750" indent="-285750">
              <a:buFont typeface="Wingdings" panose="05000000000000000000" pitchFamily="2" charset="2"/>
              <a:buChar char="v"/>
            </a:pPr>
            <a:r>
              <a:rPr lang="ar-EG" dirty="0"/>
              <a:t>ساعد أساتذتك في عمليتى التعليم والتعلم، بأن تؤدي ما يسند إليك من تكليفات وقراءات </a:t>
            </a:r>
          </a:p>
          <a:p>
            <a:pPr marL="285750" indent="-285750">
              <a:buFont typeface="Wingdings" panose="05000000000000000000" pitchFamily="2" charset="2"/>
              <a:buChar char="v"/>
            </a:pPr>
            <a:r>
              <a:rPr lang="ar-EG" dirty="0"/>
              <a:t>شارك بفاعلية في المناقشات التي تطرح داخل قاعات المحاضرات واطرح أسئلة هادفة وبناءة.</a:t>
            </a:r>
          </a:p>
          <a:p>
            <a:pPr marL="285750" indent="-285750">
              <a:buFont typeface="Wingdings" panose="05000000000000000000" pitchFamily="2" charset="2"/>
              <a:buChar char="v"/>
            </a:pPr>
            <a:r>
              <a:rPr lang="ar-EG" dirty="0"/>
              <a:t>تفاعل مع أساتذتك، لتطبيق أساليب التعلم الحديثة (التعلم الإلكتروني – التعلم الذاتى... إلخ)، والتى تهدف إلى تسليحك بمهارات أساسيه يطلبها سوق العمل.</a:t>
            </a:r>
          </a:p>
          <a:p>
            <a:pPr marL="285750" indent="-285750">
              <a:buFont typeface="Wingdings" panose="05000000000000000000" pitchFamily="2" charset="2"/>
              <a:buChar char="v"/>
            </a:pPr>
            <a:r>
              <a:rPr lang="ar-EG" dirty="0"/>
              <a:t>شارك بفاعلية فى التدريب الميدانى، الذى يمثل أهم متطلبات الالتحاق بسوق العمل.</a:t>
            </a:r>
            <a:endParaRPr lang="en-US" b="1" dirty="0">
              <a:solidFill>
                <a:srgbClr val="01016F"/>
              </a:solidFill>
            </a:endParaRPr>
          </a:p>
        </p:txBody>
      </p:sp>
      <p:pic>
        <p:nvPicPr>
          <p:cNvPr id="4" name="Picture 8" descr="عرض التفاصيل"/>
          <p:cNvPicPr>
            <a:picLocks noChangeAspect="1" noChangeArrowheads="1"/>
          </p:cNvPicPr>
          <p:nvPr/>
        </p:nvPicPr>
        <p:blipFill>
          <a:blip r:embed="rId3"/>
          <a:srcRect/>
          <a:stretch>
            <a:fillRect/>
          </a:stretch>
        </p:blipFill>
        <p:spPr bwMode="auto">
          <a:xfrm>
            <a:off x="714348" y="5143512"/>
            <a:ext cx="914400" cy="914401"/>
          </a:xfrm>
          <a:prstGeom prst="rect">
            <a:avLst/>
          </a:prstGeom>
          <a:noFill/>
          <a:effectLst>
            <a:softEdge rad="63500"/>
          </a:effectLst>
        </p:spPr>
      </p:pic>
      <p:sp>
        <p:nvSpPr>
          <p:cNvPr id="5" name="شريط إلى الأعلى 38"/>
          <p:cNvSpPr/>
          <p:nvPr/>
        </p:nvSpPr>
        <p:spPr>
          <a:xfrm>
            <a:off x="2051720" y="6421019"/>
            <a:ext cx="1857388" cy="428628"/>
          </a:xfrm>
          <a:prstGeom prst="ribbon2">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6" name="مربع نص 25"/>
          <p:cNvSpPr txBox="1"/>
          <p:nvPr/>
        </p:nvSpPr>
        <p:spPr>
          <a:xfrm>
            <a:off x="2658943" y="6413529"/>
            <a:ext cx="642942"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1">
            <a:spAutoFit/>
          </a:bodyPr>
          <a:lstStyle/>
          <a:p>
            <a:pPr algn="ctr"/>
            <a:r>
              <a:rPr lang="ar-EG" dirty="0">
                <a:solidFill>
                  <a:schemeClr val="accent1">
                    <a:lumMod val="75000"/>
                  </a:schemeClr>
                </a:solidFill>
              </a:rPr>
              <a:t>15</a:t>
            </a:r>
            <a:endParaRPr lang="ar-SA" dirty="0">
              <a:solidFill>
                <a:schemeClr val="accent1">
                  <a:lumMod val="75000"/>
                </a:schemeClr>
              </a:solidFill>
            </a:endParaRPr>
          </a:p>
        </p:txBody>
      </p:sp>
      <p:pic>
        <p:nvPicPr>
          <p:cNvPr id="7" name="Picture 6" descr="C:\Users\Qualiry Secretarial\Desktop\الجودة\logo.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0"/>
            <a:ext cx="1080120" cy="792088"/>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p14:dur="100" advClick="0" advTm="10000">
        <p:cut/>
        <p:sndAc>
          <p:stSnd>
            <p:snd r:embed="rId2" name="type.wav"/>
          </p:stSnd>
        </p:sndAc>
      </p:transition>
    </mc:Choice>
    <mc:Fallback xmlns="">
      <p:transition advClick="0" advTm="10000">
        <p:cut/>
        <p:sndAc>
          <p:stSnd>
            <p:snd r:embed="rId5" name="type.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9" presetClass="entr" presetSubtype="1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0" fill="hold"/>
                                        <p:tgtEl>
                                          <p:spTgt spid="3"/>
                                        </p:tgtEl>
                                        <p:attrNameLst>
                                          <p:attrName>ppt_w</p:attrName>
                                        </p:attrNameLst>
                                      </p:cBhvr>
                                      <p:tavLst>
                                        <p:tav tm="0" fmla="#ppt_w*sin(2.5*pi*$)">
                                          <p:val>
                                            <p:fltVal val="0"/>
                                          </p:val>
                                        </p:tav>
                                        <p:tav tm="100000">
                                          <p:val>
                                            <p:fltVal val="1"/>
                                          </p:val>
                                        </p:tav>
                                      </p:tavLst>
                                    </p:anim>
                                    <p:anim calcmode="lin" valueType="num">
                                      <p:cBhvr>
                                        <p:cTn id="14" dur="500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Title 2"/>
          <p:cNvSpPr>
            <a:spLocks noGrp="1"/>
          </p:cNvSpPr>
          <p:nvPr>
            <p:ph type="title"/>
          </p:nvPr>
        </p:nvSpPr>
        <p:spPr>
          <a:xfrm>
            <a:off x="530352" y="1316736"/>
            <a:ext cx="7736193" cy="960136"/>
          </a:xfrm>
        </p:spPr>
        <p:txBody>
          <a:bodyPr/>
          <a:lstStyle/>
          <a:p>
            <a:pPr algn="r"/>
            <a:r>
              <a:rPr lang="ar-EG" dirty="0">
                <a:solidFill>
                  <a:schemeClr val="accent3">
                    <a:lumMod val="75000"/>
                  </a:schemeClr>
                </a:solidFill>
              </a:rPr>
              <a:t>الدعم الطلابى</a:t>
            </a:r>
            <a:endParaRPr lang="en-US" dirty="0">
              <a:solidFill>
                <a:schemeClr val="accent3">
                  <a:lumMod val="75000"/>
                </a:schemeClr>
              </a:solidFill>
            </a:endParaRPr>
          </a:p>
        </p:txBody>
      </p:sp>
      <p:sp>
        <p:nvSpPr>
          <p:cNvPr id="86019" name="Rectangle 3"/>
          <p:cNvSpPr>
            <a:spLocks noGrp="1" noChangeArrowheads="1"/>
          </p:cNvSpPr>
          <p:nvPr>
            <p:ph type="body" idx="1"/>
          </p:nvPr>
        </p:nvSpPr>
        <p:spPr>
          <a:xfrm>
            <a:off x="530352" y="2704664"/>
            <a:ext cx="7858072" cy="4036704"/>
          </a:xfrm>
        </p:spPr>
        <p:txBody>
          <a:bodyPr>
            <a:normAutofit fontScale="25000" lnSpcReduction="20000"/>
          </a:bodyPr>
          <a:lstStyle/>
          <a:p>
            <a:pPr marL="534988" indent="-534988">
              <a:buFont typeface="Wingdings" panose="05000000000000000000" pitchFamily="2" charset="2"/>
              <a:buChar char="v"/>
            </a:pPr>
            <a:r>
              <a:rPr lang="ar-EG" sz="9600" dirty="0"/>
              <a:t>اقرأ دليل الطالب الخاص بمعهدك جيدا، واحرص على معرفة نظام الدراسة به، وكيفية التحاقك بالتخصصات المختلفة به، وكذلك نظم الامتحانات والقواعد المنظمة له.</a:t>
            </a:r>
            <a:endParaRPr lang="en-US" sz="9600" dirty="0"/>
          </a:p>
          <a:p>
            <a:pPr marL="534988" indent="-534988">
              <a:buFont typeface="Wingdings" panose="05000000000000000000" pitchFamily="2" charset="2"/>
              <a:buChar char="v"/>
            </a:pPr>
            <a:endParaRPr lang="ar-EG" sz="9600" dirty="0"/>
          </a:p>
          <a:p>
            <a:pPr marL="534988" indent="-534988">
              <a:buFont typeface="Wingdings" panose="05000000000000000000" pitchFamily="2" charset="2"/>
              <a:buChar char="v"/>
            </a:pPr>
            <a:r>
              <a:rPr lang="ar-EG" sz="9600" dirty="0"/>
              <a:t>احرص على الاستفادة من خدمات رعاية الشباب المتاحة بالمعهد. </a:t>
            </a:r>
            <a:endParaRPr lang="en-US" sz="9600" dirty="0"/>
          </a:p>
          <a:p>
            <a:pPr marL="534988" indent="-534988">
              <a:buFont typeface="Wingdings" panose="05000000000000000000" pitchFamily="2" charset="2"/>
              <a:buChar char="v"/>
            </a:pPr>
            <a:endParaRPr lang="ar-EG" sz="9600" dirty="0"/>
          </a:p>
          <a:p>
            <a:pPr marL="534988" indent="-534988">
              <a:buFont typeface="Wingdings" panose="05000000000000000000" pitchFamily="2" charset="2"/>
              <a:buChar char="v"/>
            </a:pPr>
            <a:r>
              <a:rPr lang="ar-EG" sz="9600" dirty="0"/>
              <a:t>احرص على مناقشة أستاذك في نتائج الإمتحانات، لكي تقف على أسباب أخطائك، لتعمل على تجنبها في الإمتحانات القادمة.</a:t>
            </a:r>
            <a:endParaRPr lang="en-US" sz="9600" dirty="0"/>
          </a:p>
          <a:p>
            <a:pPr marL="534988" indent="-534988">
              <a:buFont typeface="Wingdings" panose="05000000000000000000" pitchFamily="2" charset="2"/>
              <a:buChar char="v"/>
            </a:pPr>
            <a:endParaRPr lang="ar-EG" sz="9600" dirty="0"/>
          </a:p>
          <a:p>
            <a:pPr marL="534988" indent="-534988">
              <a:buFont typeface="Wingdings" panose="05000000000000000000" pitchFamily="2" charset="2"/>
              <a:buChar char="v"/>
            </a:pPr>
            <a:r>
              <a:rPr lang="ar-EG" sz="9600" dirty="0"/>
              <a:t>احرص على التواصل الدائم مع المرشد الأكاديمي الخاص بك، واسأله عن كل ما تريد، واطلب نصيحته باستمرار.</a:t>
            </a:r>
            <a:endParaRPr lang="en-US" sz="9600" dirty="0"/>
          </a:p>
          <a:p>
            <a:pPr eaLnBrk="1" hangingPunct="1">
              <a:buFontTx/>
              <a:buNone/>
            </a:pPr>
            <a:endParaRPr lang="en-US" dirty="0">
              <a:solidFill>
                <a:srgbClr val="FF3300"/>
              </a:solidFill>
            </a:endParaRPr>
          </a:p>
        </p:txBody>
      </p:sp>
      <p:sp>
        <p:nvSpPr>
          <p:cNvPr id="4" name="شريط إلى الأعلى 38"/>
          <p:cNvSpPr/>
          <p:nvPr/>
        </p:nvSpPr>
        <p:spPr>
          <a:xfrm>
            <a:off x="1979712" y="6335540"/>
            <a:ext cx="1857388" cy="405828"/>
          </a:xfrm>
          <a:prstGeom prst="ribbon2">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مربع نص 25"/>
          <p:cNvSpPr txBox="1"/>
          <p:nvPr/>
        </p:nvSpPr>
        <p:spPr>
          <a:xfrm>
            <a:off x="2586935" y="6335540"/>
            <a:ext cx="642942"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1">
            <a:spAutoFit/>
          </a:bodyPr>
          <a:lstStyle/>
          <a:p>
            <a:pPr algn="ctr"/>
            <a:r>
              <a:rPr lang="ar-EG" dirty="0">
                <a:solidFill>
                  <a:schemeClr val="accent1">
                    <a:lumMod val="75000"/>
                  </a:schemeClr>
                </a:solidFill>
              </a:rPr>
              <a:t>16</a:t>
            </a:r>
            <a:endParaRPr lang="ar-SA" dirty="0">
              <a:solidFill>
                <a:schemeClr val="accent1">
                  <a:lumMod val="75000"/>
                </a:schemeClr>
              </a:solidFill>
            </a:endParaRPr>
          </a:p>
        </p:txBody>
      </p:sp>
      <p:pic>
        <p:nvPicPr>
          <p:cNvPr id="6" name="Picture 5" descr="C:\Users\Qualiry Secretarial\Desktop\الجودة\logo.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80120" cy="792088"/>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p14:dur="100" advClick="0" advTm="10000">
        <p:cut/>
        <p:sndAc>
          <p:stSnd>
            <p:snd r:embed="rId2" name="type.wav"/>
          </p:stSnd>
        </p:sndAc>
      </p:transition>
    </mc:Choice>
    <mc:Fallback xmlns="">
      <p:transition advClick="0" advTm="10000">
        <p:cut/>
        <p:sndAc>
          <p:stSnd>
            <p:snd r:embed="rId4" name="type.wav"/>
          </p:stSnd>
        </p:sndAc>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normAutofit/>
          </a:bodyPr>
          <a:lstStyle/>
          <a:p>
            <a:pPr algn="r"/>
            <a:r>
              <a:rPr lang="ar-EG" sz="3600" b="1" dirty="0"/>
              <a:t>رسم سياسات المعهد</a:t>
            </a:r>
            <a:r>
              <a:rPr lang="ar-EG" b="1" dirty="0"/>
              <a:t>:</a:t>
            </a:r>
            <a:endParaRPr lang="en-US" sz="4000" b="1" dirty="0"/>
          </a:p>
        </p:txBody>
      </p:sp>
      <p:sp>
        <p:nvSpPr>
          <p:cNvPr id="87043" name="Rectangle 3"/>
          <p:cNvSpPr>
            <a:spLocks noGrp="1" noChangeArrowheads="1"/>
          </p:cNvSpPr>
          <p:nvPr>
            <p:ph type="body" idx="1"/>
          </p:nvPr>
        </p:nvSpPr>
        <p:spPr/>
        <p:txBody>
          <a:bodyPr>
            <a:normAutofit/>
          </a:bodyPr>
          <a:lstStyle/>
          <a:p>
            <a:r>
              <a:rPr lang="ar-EG" dirty="0"/>
              <a:t>احرص على تمثيلك في اتخاذ القرارات بالمعهد، وفي وضع خطط التطوير والخطة الاستراتيجية للمعهد، وذلك من خلال إشراك ممثلين عنك وعن زملائك في اللجان المختلفة بالمعهد.</a:t>
            </a:r>
          </a:p>
          <a:p>
            <a:r>
              <a:rPr lang="ar-EG" dirty="0"/>
              <a:t>تعرف على  رسالة ورؤية المعهد، وخطته المستقبلية، وشارك برأيك في عمليات التحسين والتطوير.</a:t>
            </a:r>
            <a:r>
              <a:rPr lang="en-US" sz="2800" b="1" dirty="0"/>
              <a:t>.</a:t>
            </a:r>
          </a:p>
        </p:txBody>
      </p:sp>
      <p:sp>
        <p:nvSpPr>
          <p:cNvPr id="4" name="شريط إلى الأعلى 38"/>
          <p:cNvSpPr/>
          <p:nvPr/>
        </p:nvSpPr>
        <p:spPr>
          <a:xfrm>
            <a:off x="3500430" y="6286520"/>
            <a:ext cx="1857388" cy="428628"/>
          </a:xfrm>
          <a:prstGeom prst="ribbon2">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مربع نص 25"/>
          <p:cNvSpPr txBox="1"/>
          <p:nvPr/>
        </p:nvSpPr>
        <p:spPr>
          <a:xfrm>
            <a:off x="4107653" y="6286520"/>
            <a:ext cx="642942"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1">
            <a:spAutoFit/>
          </a:bodyPr>
          <a:lstStyle/>
          <a:p>
            <a:pPr algn="ctr"/>
            <a:r>
              <a:rPr lang="ar-EG" dirty="0">
                <a:solidFill>
                  <a:schemeClr val="accent1">
                    <a:lumMod val="75000"/>
                  </a:schemeClr>
                </a:solidFill>
              </a:rPr>
              <a:t>17</a:t>
            </a:r>
            <a:endParaRPr lang="ar-SA" dirty="0">
              <a:solidFill>
                <a:schemeClr val="accent1">
                  <a:lumMod val="75000"/>
                </a:schemeClr>
              </a:solidFill>
            </a:endParaRPr>
          </a:p>
        </p:txBody>
      </p:sp>
      <p:pic>
        <p:nvPicPr>
          <p:cNvPr id="6" name="Picture 5" descr="C:\Users\Qualiry Secretarial\Desktop\الجودة\logo.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23208"/>
            <a:ext cx="1080120" cy="792088"/>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p14:dur="100" advClick="0" advTm="10000">
        <p:cut/>
        <p:sndAc>
          <p:stSnd>
            <p:snd r:embed="rId2" name="type.wav"/>
          </p:stSnd>
        </p:sndAc>
      </p:transition>
    </mc:Choice>
    <mc:Fallback xmlns="">
      <p:transition advClick="0" advTm="10000">
        <p:cut/>
        <p:sndAc>
          <p:stSnd>
            <p:snd r:embed="rId4" name="type.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withEffect">
                                  <p:stCondLst>
                                    <p:cond delay="0"/>
                                  </p:stCondLst>
                                  <p:childTnLst>
                                    <p:set>
                                      <p:cBhvr>
                                        <p:cTn id="6" dur="1" fill="hold">
                                          <p:stCondLst>
                                            <p:cond delay="0"/>
                                          </p:stCondLst>
                                        </p:cTn>
                                        <p:tgtEl>
                                          <p:spTgt spid="87042"/>
                                        </p:tgtEl>
                                        <p:attrNameLst>
                                          <p:attrName>style.visibility</p:attrName>
                                        </p:attrNameLst>
                                      </p:cBhvr>
                                      <p:to>
                                        <p:strVal val="visible"/>
                                      </p:to>
                                    </p:set>
                                    <p:anim calcmode="lin" valueType="num">
                                      <p:cBhvr>
                                        <p:cTn id="7" dur="2000" fill="hold"/>
                                        <p:tgtEl>
                                          <p:spTgt spid="87042"/>
                                        </p:tgtEl>
                                        <p:attrNameLst>
                                          <p:attrName>ppt_w</p:attrName>
                                        </p:attrNameLst>
                                      </p:cBhvr>
                                      <p:tavLst>
                                        <p:tav tm="0">
                                          <p:val>
                                            <p:strVal val="#ppt_w*2.5"/>
                                          </p:val>
                                        </p:tav>
                                        <p:tav tm="100000">
                                          <p:val>
                                            <p:strVal val="#ppt_w"/>
                                          </p:val>
                                        </p:tav>
                                      </p:tavLst>
                                    </p:anim>
                                    <p:anim calcmode="lin" valueType="num">
                                      <p:cBhvr>
                                        <p:cTn id="8" dur="2000" fill="hold"/>
                                        <p:tgtEl>
                                          <p:spTgt spid="87042"/>
                                        </p:tgtEl>
                                        <p:attrNameLst>
                                          <p:attrName>ppt_h</p:attrName>
                                        </p:attrNameLst>
                                      </p:cBhvr>
                                      <p:tavLst>
                                        <p:tav tm="0">
                                          <p:val>
                                            <p:strVal val="#ppt_h"/>
                                          </p:val>
                                        </p:tav>
                                        <p:tav tm="100000">
                                          <p:val>
                                            <p:strVal val="#ppt_h"/>
                                          </p:val>
                                        </p:tav>
                                      </p:tavLst>
                                    </p:anim>
                                    <p:anim calcmode="lin" valueType="num">
                                      <p:cBhvr>
                                        <p:cTn id="9" dur="2000" fill="hold"/>
                                        <p:tgtEl>
                                          <p:spTgt spid="87042"/>
                                        </p:tgtEl>
                                        <p:attrNameLst>
                                          <p:attrName>ppt_x</p:attrName>
                                        </p:attrNameLst>
                                      </p:cBhvr>
                                      <p:tavLst>
                                        <p:tav tm="0">
                                          <p:val>
                                            <p:strVal val="#ppt_x-.2"/>
                                          </p:val>
                                        </p:tav>
                                        <p:tav tm="50000">
                                          <p:val>
                                            <p:strVal val="#ppt_x+.1"/>
                                          </p:val>
                                        </p:tav>
                                        <p:tav tm="100000">
                                          <p:val>
                                            <p:strVal val="#ppt_x"/>
                                          </p:val>
                                        </p:tav>
                                      </p:tavLst>
                                    </p:anim>
                                    <p:anim calcmode="lin" valueType="num">
                                      <p:cBhvr>
                                        <p:cTn id="10" dur="2000" fill="hold"/>
                                        <p:tgtEl>
                                          <p:spTgt spid="87042"/>
                                        </p:tgtEl>
                                        <p:attrNameLst>
                                          <p:attrName>ppt_y</p:attrName>
                                        </p:attrNameLst>
                                      </p:cBhvr>
                                      <p:tavLst>
                                        <p:tav tm="0">
                                          <p:val>
                                            <p:strVal val="#ppt_y+1"/>
                                          </p:val>
                                        </p:tav>
                                        <p:tav tm="50000">
                                          <p:val>
                                            <p:strVal val="#ppt_y+.5"/>
                                          </p:val>
                                        </p:tav>
                                        <p:tav tm="100000">
                                          <p:val>
                                            <p:strVal val="#ppt_y"/>
                                          </p:val>
                                        </p:tav>
                                      </p:tavLst>
                                    </p:anim>
                                    <p:animEffect transition="in" filter="fade">
                                      <p:cBhvr>
                                        <p:cTn id="11" dur="2000"/>
                                        <p:tgtEl>
                                          <p:spTgt spid="87042"/>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87043">
                                            <p:txEl>
                                              <p:pRg st="0" end="0"/>
                                            </p:txEl>
                                          </p:spTgt>
                                        </p:tgtEl>
                                        <p:attrNameLst>
                                          <p:attrName>style.visibility</p:attrName>
                                        </p:attrNameLst>
                                      </p:cBhvr>
                                      <p:to>
                                        <p:strVal val="visible"/>
                                      </p:to>
                                    </p:set>
                                    <p:animEffect transition="in" filter="wipe(left)">
                                      <p:cBhvr>
                                        <p:cTn id="16" dur="500"/>
                                        <p:tgtEl>
                                          <p:spTgt spid="8704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87043">
                                            <p:txEl>
                                              <p:pRg st="1" end="1"/>
                                            </p:txEl>
                                          </p:spTgt>
                                        </p:tgtEl>
                                        <p:attrNameLst>
                                          <p:attrName>style.visibility</p:attrName>
                                        </p:attrNameLst>
                                      </p:cBhvr>
                                      <p:to>
                                        <p:strVal val="visible"/>
                                      </p:to>
                                    </p:set>
                                    <p:animEffect transition="in" filter="wipe(left)">
                                      <p:cBhvr>
                                        <p:cTn id="21" dur="500"/>
                                        <p:tgtEl>
                                          <p:spTgt spid="8704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2" grpId="0"/>
      <p:bldP spid="87043"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457200" y="609600"/>
            <a:ext cx="8229600" cy="1143000"/>
          </a:xfrm>
        </p:spPr>
        <p:txBody>
          <a:bodyPr>
            <a:normAutofit/>
          </a:bodyPr>
          <a:lstStyle/>
          <a:p>
            <a:pPr algn="r"/>
            <a:r>
              <a:rPr lang="ar-EG" b="1" dirty="0"/>
              <a:t>اعتماد المعهد:</a:t>
            </a:r>
            <a:endParaRPr lang="en-US" sz="3600" b="1" dirty="0">
              <a:solidFill>
                <a:schemeClr val="accent1">
                  <a:lumMod val="75000"/>
                </a:schemeClr>
              </a:solidFill>
            </a:endParaRPr>
          </a:p>
        </p:txBody>
      </p:sp>
      <p:sp>
        <p:nvSpPr>
          <p:cNvPr id="90115" name="Rectangle 3"/>
          <p:cNvSpPr>
            <a:spLocks noGrp="1" noChangeArrowheads="1"/>
          </p:cNvSpPr>
          <p:nvPr>
            <p:ph type="body" idx="1"/>
          </p:nvPr>
        </p:nvSpPr>
        <p:spPr>
          <a:xfrm>
            <a:off x="457200" y="1981200"/>
            <a:ext cx="8229600" cy="4530725"/>
          </a:xfrm>
        </p:spPr>
        <p:txBody>
          <a:bodyPr/>
          <a:lstStyle/>
          <a:p>
            <a:pPr algn="ctr"/>
            <a:r>
              <a:rPr lang="ar-EG" dirty="0"/>
              <a:t>سوف يتوالى على المعهد زيارات للمراجعة، يقوم بها مراجعون خبراء في مجال جودة التعليم تابعين للهيئة القومية لضمان جودة التعليم والاعتماد، احرص على إمدادهم بالمعلومات الصحيحة دون المبالغة عندما يطلب رأيك في هذا الشأن.</a:t>
            </a:r>
            <a:endParaRPr lang="en-US" dirty="0">
              <a:solidFill>
                <a:srgbClr val="FF3300"/>
              </a:solidFill>
            </a:endParaRPr>
          </a:p>
        </p:txBody>
      </p:sp>
      <p:sp>
        <p:nvSpPr>
          <p:cNvPr id="4" name="شريط إلى الأعلى 38"/>
          <p:cNvSpPr/>
          <p:nvPr/>
        </p:nvSpPr>
        <p:spPr>
          <a:xfrm>
            <a:off x="3500430" y="6286520"/>
            <a:ext cx="1857388" cy="428628"/>
          </a:xfrm>
          <a:prstGeom prst="ribbon2">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مربع نص 25"/>
          <p:cNvSpPr txBox="1"/>
          <p:nvPr/>
        </p:nvSpPr>
        <p:spPr>
          <a:xfrm>
            <a:off x="4107653" y="6286520"/>
            <a:ext cx="642942"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1">
            <a:spAutoFit/>
          </a:bodyPr>
          <a:lstStyle/>
          <a:p>
            <a:pPr algn="ctr"/>
            <a:r>
              <a:rPr lang="ar-EG" dirty="0">
                <a:solidFill>
                  <a:schemeClr val="accent1">
                    <a:lumMod val="75000"/>
                  </a:schemeClr>
                </a:solidFill>
              </a:rPr>
              <a:t>18</a:t>
            </a:r>
            <a:endParaRPr lang="ar-SA" dirty="0">
              <a:solidFill>
                <a:schemeClr val="accent1">
                  <a:lumMod val="75000"/>
                </a:schemeClr>
              </a:solidFill>
            </a:endParaRPr>
          </a:p>
        </p:txBody>
      </p:sp>
      <p:pic>
        <p:nvPicPr>
          <p:cNvPr id="6" name="Picture 5" descr="C:\Users\Qualiry Secretarial\Desktop\الجودة\logo.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5044"/>
            <a:ext cx="1080120" cy="792088"/>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p14:dur="100" advClick="0" advTm="10000">
        <p:cut/>
        <p:sndAc>
          <p:stSnd>
            <p:snd r:embed="rId2" name="type.wav"/>
          </p:stSnd>
        </p:sndAc>
      </p:transition>
    </mc:Choice>
    <mc:Fallback xmlns="">
      <p:transition advClick="0" advTm="10000">
        <p:cut/>
        <p:sndAc>
          <p:stSnd>
            <p:snd r:embed="rId4" name="type.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9" presetClass="entr" presetSubtype="0" accel="100000" fill="hold" grpId="0" nodeType="withEffect">
                                  <p:stCondLst>
                                    <p:cond delay="0"/>
                                  </p:stCondLst>
                                  <p:childTnLst>
                                    <p:set>
                                      <p:cBhvr>
                                        <p:cTn id="6" dur="1" fill="hold">
                                          <p:stCondLst>
                                            <p:cond delay="0"/>
                                          </p:stCondLst>
                                        </p:cTn>
                                        <p:tgtEl>
                                          <p:spTgt spid="90114"/>
                                        </p:tgtEl>
                                        <p:attrNameLst>
                                          <p:attrName>style.visibility</p:attrName>
                                        </p:attrNameLst>
                                      </p:cBhvr>
                                      <p:to>
                                        <p:strVal val="visible"/>
                                      </p:to>
                                    </p:set>
                                    <p:anim calcmode="lin" valueType="num">
                                      <p:cBhvr>
                                        <p:cTn id="7" dur="500" fill="hold"/>
                                        <p:tgtEl>
                                          <p:spTgt spid="90114"/>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90114"/>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90114"/>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90114"/>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6" presetClass="emph" presetSubtype="0" autoRev="1" fill="hold" grpId="1" nodeType="clickEffect">
                                  <p:stCondLst>
                                    <p:cond delay="0"/>
                                  </p:stCondLst>
                                  <p:childTnLst>
                                    <p:animScale>
                                      <p:cBhvr>
                                        <p:cTn id="14" dur="449" fill="hold">
                                          <p:stCondLst>
                                            <p:cond delay="0"/>
                                          </p:stCondLst>
                                        </p:cTn>
                                        <p:tgtEl>
                                          <p:spTgt spid="90114"/>
                                        </p:tgtEl>
                                      </p:cBhvr>
                                      <p:to x="150000" y="150000"/>
                                    </p:animScale>
                                  </p:childTnLst>
                                </p:cTn>
                              </p:par>
                            </p:childTnLst>
                          </p:cTn>
                        </p:par>
                      </p:childTnLst>
                    </p:cTn>
                  </p:par>
                  <p:par>
                    <p:cTn id="15" fill="hold">
                      <p:stCondLst>
                        <p:cond delay="indefinite"/>
                      </p:stCondLst>
                      <p:childTnLst>
                        <p:par>
                          <p:cTn id="16" fill="hold">
                            <p:stCondLst>
                              <p:cond delay="0"/>
                            </p:stCondLst>
                            <p:childTnLst>
                              <p:par>
                                <p:cTn id="17" presetID="23" presetClass="exit" presetSubtype="32" fill="hold" grpId="2" nodeType="clickEffect">
                                  <p:stCondLst>
                                    <p:cond delay="0"/>
                                  </p:stCondLst>
                                  <p:childTnLst>
                                    <p:anim calcmode="lin" valueType="num">
                                      <p:cBhvr>
                                        <p:cTn id="18" dur="500" fill="hold"/>
                                        <p:tgtEl>
                                          <p:spTgt spid="90114"/>
                                        </p:tgtEl>
                                        <p:attrNameLst>
                                          <p:attrName>ppt_w</p:attrName>
                                        </p:attrNameLst>
                                      </p:cBhvr>
                                      <p:tavLst>
                                        <p:tav tm="0">
                                          <p:val>
                                            <p:strVal val="ppt_w"/>
                                          </p:val>
                                        </p:tav>
                                        <p:tav tm="100000">
                                          <p:val>
                                            <p:fltVal val="0"/>
                                          </p:val>
                                        </p:tav>
                                      </p:tavLst>
                                    </p:anim>
                                    <p:anim calcmode="lin" valueType="num">
                                      <p:cBhvr>
                                        <p:cTn id="19" dur="500" fill="hold"/>
                                        <p:tgtEl>
                                          <p:spTgt spid="90114"/>
                                        </p:tgtEl>
                                        <p:attrNameLst>
                                          <p:attrName>ppt_h</p:attrName>
                                        </p:attrNameLst>
                                      </p:cBhvr>
                                      <p:tavLst>
                                        <p:tav tm="0">
                                          <p:val>
                                            <p:strVal val="ppt_h"/>
                                          </p:val>
                                        </p:tav>
                                        <p:tav tm="100000">
                                          <p:val>
                                            <p:fltVal val="0"/>
                                          </p:val>
                                        </p:tav>
                                      </p:tavLst>
                                    </p:anim>
                                    <p:set>
                                      <p:cBhvr>
                                        <p:cTn id="20" dur="1" fill="hold">
                                          <p:stCondLst>
                                            <p:cond delay="499"/>
                                          </p:stCondLst>
                                        </p:cTn>
                                        <p:tgtEl>
                                          <p:spTgt spid="901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4" grpId="0"/>
      <p:bldP spid="90114" grpId="1"/>
      <p:bldP spid="90114" grpId="2"/>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1340768"/>
            <a:ext cx="7772400" cy="720080"/>
          </a:xfrm>
        </p:spPr>
        <p:txBody>
          <a:bodyPr>
            <a:normAutofit fontScale="90000"/>
          </a:bodyPr>
          <a:lstStyle/>
          <a:p>
            <a:pPr algn="r"/>
            <a:br>
              <a:rPr lang="ar-EG" dirty="0"/>
            </a:br>
            <a:r>
              <a:rPr lang="ar-EG" sz="5300" dirty="0">
                <a:ln>
                  <a:noFill/>
                </a:ln>
                <a:solidFill>
                  <a:schemeClr val="tx2"/>
                </a:solidFill>
                <a:effectLst/>
              </a:rPr>
              <a:t>الموارد والتجهيزات بالمعهد</a:t>
            </a:r>
            <a:endParaRPr lang="en-US" sz="5300" dirty="0">
              <a:ln>
                <a:noFill/>
              </a:ln>
              <a:solidFill>
                <a:schemeClr val="tx2"/>
              </a:solidFill>
              <a:effectLst/>
            </a:endParaRPr>
          </a:p>
        </p:txBody>
      </p:sp>
      <p:sp>
        <p:nvSpPr>
          <p:cNvPr id="91139" name="Rectangle 3"/>
          <p:cNvSpPr>
            <a:spLocks noGrp="1" noChangeArrowheads="1"/>
          </p:cNvSpPr>
          <p:nvPr>
            <p:ph type="body" idx="1"/>
          </p:nvPr>
        </p:nvSpPr>
        <p:spPr>
          <a:xfrm>
            <a:off x="530352" y="2276872"/>
            <a:ext cx="7772400" cy="1509712"/>
          </a:xfrm>
        </p:spPr>
        <p:txBody>
          <a:bodyPr>
            <a:normAutofit/>
          </a:bodyPr>
          <a:lstStyle/>
          <a:p>
            <a:r>
              <a:rPr lang="ar-EG" dirty="0"/>
              <a:t>احرص جيدا على الاستفادة من موارد معهدك (مكتبة -أجهزة حاسب آلي -</a:t>
            </a:r>
          </a:p>
          <a:p>
            <a:r>
              <a:rPr lang="ar-EG" dirty="0"/>
              <a:t>وأدوات المعامل... إلخ).</a:t>
            </a:r>
          </a:p>
          <a:p>
            <a:r>
              <a:rPr lang="ar-EG" dirty="0"/>
              <a:t>أحسن استخدام هذه الموارد، فهى من أجلك.</a:t>
            </a:r>
            <a:endParaRPr lang="en-US" sz="4800" b="1" dirty="0">
              <a:solidFill>
                <a:schemeClr val="bg1"/>
              </a:solidFill>
              <a:effectLst>
                <a:outerShdw blurRad="38100" dist="38100" dir="2700000" algn="tl">
                  <a:srgbClr val="000000"/>
                </a:outerShdw>
              </a:effectLst>
            </a:endParaRPr>
          </a:p>
        </p:txBody>
      </p:sp>
      <p:sp>
        <p:nvSpPr>
          <p:cNvPr id="4" name="شريط إلى الأعلى 38"/>
          <p:cNvSpPr/>
          <p:nvPr/>
        </p:nvSpPr>
        <p:spPr>
          <a:xfrm>
            <a:off x="3500430" y="6286520"/>
            <a:ext cx="1857388" cy="428628"/>
          </a:xfrm>
          <a:prstGeom prst="ribbon2">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مربع نص 25"/>
          <p:cNvSpPr txBox="1"/>
          <p:nvPr/>
        </p:nvSpPr>
        <p:spPr>
          <a:xfrm>
            <a:off x="4107653" y="6286520"/>
            <a:ext cx="642942"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1">
            <a:spAutoFit/>
          </a:bodyPr>
          <a:lstStyle/>
          <a:p>
            <a:pPr algn="ctr"/>
            <a:r>
              <a:rPr lang="ar-EG" dirty="0">
                <a:solidFill>
                  <a:schemeClr val="accent1">
                    <a:lumMod val="75000"/>
                  </a:schemeClr>
                </a:solidFill>
              </a:rPr>
              <a:t>19</a:t>
            </a:r>
            <a:endParaRPr lang="ar-SA" dirty="0">
              <a:solidFill>
                <a:schemeClr val="accent1">
                  <a:lumMod val="75000"/>
                </a:schemeClr>
              </a:solidFill>
            </a:endParaRPr>
          </a:p>
        </p:txBody>
      </p:sp>
      <p:pic>
        <p:nvPicPr>
          <p:cNvPr id="6" name="Picture 5" descr="C:\Users\Qualiry Secretarial\Desktop\الجودة\logo.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5680"/>
            <a:ext cx="1080120" cy="792088"/>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p14:dur="100" advClick="0" advTm="10000">
        <p:cut/>
        <p:sndAc>
          <p:stSnd>
            <p:snd r:embed="rId2" name="type.wav"/>
          </p:stSnd>
        </p:sndAc>
      </p:transition>
    </mc:Choice>
    <mc:Fallback xmlns="">
      <p:transition advClick="0" advTm="10000">
        <p:cut/>
        <p:sndAc>
          <p:stSnd>
            <p:snd r:embed="rId4" name="type.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91139">
                                            <p:txEl>
                                              <p:pRg st="0" end="0"/>
                                            </p:txEl>
                                          </p:spTgt>
                                        </p:tgtEl>
                                        <p:attrNameLst>
                                          <p:attrName>style.visibility</p:attrName>
                                        </p:attrNameLst>
                                      </p:cBhvr>
                                      <p:to>
                                        <p:strVal val="visible"/>
                                      </p:to>
                                    </p:set>
                                    <p:anim calcmode="lin" valueType="num">
                                      <p:cBhvr>
                                        <p:cTn id="7" dur="500" fill="hold"/>
                                        <p:tgtEl>
                                          <p:spTgt spid="91139">
                                            <p:txEl>
                                              <p:pRg st="0" end="0"/>
                                            </p:txEl>
                                          </p:spTgt>
                                        </p:tgtEl>
                                        <p:attrNameLst>
                                          <p:attrName>ppt_w</p:attrName>
                                        </p:attrNameLst>
                                      </p:cBhvr>
                                      <p:tavLst>
                                        <p:tav tm="0">
                                          <p:val>
                                            <p:strVal val="#ppt_w*0.05"/>
                                          </p:val>
                                        </p:tav>
                                        <p:tav tm="100000">
                                          <p:val>
                                            <p:strVal val="#ppt_w"/>
                                          </p:val>
                                        </p:tav>
                                      </p:tavLst>
                                    </p:anim>
                                    <p:anim calcmode="lin" valueType="num">
                                      <p:cBhvr>
                                        <p:cTn id="8" dur="500" fill="hold"/>
                                        <p:tgtEl>
                                          <p:spTgt spid="91139">
                                            <p:txEl>
                                              <p:pRg st="0" end="0"/>
                                            </p:txEl>
                                          </p:spTgt>
                                        </p:tgtEl>
                                        <p:attrNameLst>
                                          <p:attrName>ppt_h</p:attrName>
                                        </p:attrNameLst>
                                      </p:cBhvr>
                                      <p:tavLst>
                                        <p:tav tm="0">
                                          <p:val>
                                            <p:strVal val="#ppt_h"/>
                                          </p:val>
                                        </p:tav>
                                        <p:tav tm="100000">
                                          <p:val>
                                            <p:strVal val="#ppt_h"/>
                                          </p:val>
                                        </p:tav>
                                      </p:tavLst>
                                    </p:anim>
                                    <p:anim calcmode="lin" valueType="num">
                                      <p:cBhvr>
                                        <p:cTn id="9" dur="500" fill="hold"/>
                                        <p:tgtEl>
                                          <p:spTgt spid="91139">
                                            <p:txEl>
                                              <p:pRg st="0" end="0"/>
                                            </p:txEl>
                                          </p:spTgt>
                                        </p:tgtEl>
                                        <p:attrNameLst>
                                          <p:attrName>ppt_x</p:attrName>
                                        </p:attrNameLst>
                                      </p:cBhvr>
                                      <p:tavLst>
                                        <p:tav tm="0">
                                          <p:val>
                                            <p:strVal val="#ppt_x-.2"/>
                                          </p:val>
                                        </p:tav>
                                        <p:tav tm="100000">
                                          <p:val>
                                            <p:strVal val="#ppt_x"/>
                                          </p:val>
                                        </p:tav>
                                      </p:tavLst>
                                    </p:anim>
                                    <p:anim calcmode="lin" valueType="num">
                                      <p:cBhvr>
                                        <p:cTn id="10" dur="500" fill="hold"/>
                                        <p:tgtEl>
                                          <p:spTgt spid="91139">
                                            <p:txEl>
                                              <p:pRg st="0" end="0"/>
                                            </p:txEl>
                                          </p:spTgt>
                                        </p:tgtEl>
                                        <p:attrNameLst>
                                          <p:attrName>ppt_y</p:attrName>
                                        </p:attrNameLst>
                                      </p:cBhvr>
                                      <p:tavLst>
                                        <p:tav tm="0">
                                          <p:val>
                                            <p:strVal val="#ppt_y"/>
                                          </p:val>
                                        </p:tav>
                                        <p:tav tm="100000">
                                          <p:val>
                                            <p:strVal val="#ppt_y"/>
                                          </p:val>
                                        </p:tav>
                                      </p:tavLst>
                                    </p:anim>
                                    <p:animEffect transition="in" filter="fade">
                                      <p:cBhvr>
                                        <p:cTn id="11" dur="500"/>
                                        <p:tgtEl>
                                          <p:spTgt spid="91139">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91139">
                                            <p:txEl>
                                              <p:pRg st="1" end="1"/>
                                            </p:txEl>
                                          </p:spTgt>
                                        </p:tgtEl>
                                        <p:attrNameLst>
                                          <p:attrName>style.visibility</p:attrName>
                                        </p:attrNameLst>
                                      </p:cBhvr>
                                      <p:to>
                                        <p:strVal val="visible"/>
                                      </p:to>
                                    </p:set>
                                    <p:anim calcmode="lin" valueType="num">
                                      <p:cBhvr>
                                        <p:cTn id="16" dur="500" fill="hold"/>
                                        <p:tgtEl>
                                          <p:spTgt spid="91139">
                                            <p:txEl>
                                              <p:pRg st="1" end="1"/>
                                            </p:txEl>
                                          </p:spTgt>
                                        </p:tgtEl>
                                        <p:attrNameLst>
                                          <p:attrName>ppt_w</p:attrName>
                                        </p:attrNameLst>
                                      </p:cBhvr>
                                      <p:tavLst>
                                        <p:tav tm="0">
                                          <p:val>
                                            <p:strVal val="#ppt_w*0.05"/>
                                          </p:val>
                                        </p:tav>
                                        <p:tav tm="100000">
                                          <p:val>
                                            <p:strVal val="#ppt_w"/>
                                          </p:val>
                                        </p:tav>
                                      </p:tavLst>
                                    </p:anim>
                                    <p:anim calcmode="lin" valueType="num">
                                      <p:cBhvr>
                                        <p:cTn id="17" dur="500" fill="hold"/>
                                        <p:tgtEl>
                                          <p:spTgt spid="91139">
                                            <p:txEl>
                                              <p:pRg st="1" end="1"/>
                                            </p:txEl>
                                          </p:spTgt>
                                        </p:tgtEl>
                                        <p:attrNameLst>
                                          <p:attrName>ppt_h</p:attrName>
                                        </p:attrNameLst>
                                      </p:cBhvr>
                                      <p:tavLst>
                                        <p:tav tm="0">
                                          <p:val>
                                            <p:strVal val="#ppt_h"/>
                                          </p:val>
                                        </p:tav>
                                        <p:tav tm="100000">
                                          <p:val>
                                            <p:strVal val="#ppt_h"/>
                                          </p:val>
                                        </p:tav>
                                      </p:tavLst>
                                    </p:anim>
                                    <p:anim calcmode="lin" valueType="num">
                                      <p:cBhvr>
                                        <p:cTn id="18" dur="500" fill="hold"/>
                                        <p:tgtEl>
                                          <p:spTgt spid="91139">
                                            <p:txEl>
                                              <p:pRg st="1" end="1"/>
                                            </p:txEl>
                                          </p:spTgt>
                                        </p:tgtEl>
                                        <p:attrNameLst>
                                          <p:attrName>ppt_x</p:attrName>
                                        </p:attrNameLst>
                                      </p:cBhvr>
                                      <p:tavLst>
                                        <p:tav tm="0">
                                          <p:val>
                                            <p:strVal val="#ppt_x-.2"/>
                                          </p:val>
                                        </p:tav>
                                        <p:tav tm="100000">
                                          <p:val>
                                            <p:strVal val="#ppt_x"/>
                                          </p:val>
                                        </p:tav>
                                      </p:tavLst>
                                    </p:anim>
                                    <p:anim calcmode="lin" valueType="num">
                                      <p:cBhvr>
                                        <p:cTn id="19" dur="500" fill="hold"/>
                                        <p:tgtEl>
                                          <p:spTgt spid="91139">
                                            <p:txEl>
                                              <p:pRg st="1" end="1"/>
                                            </p:txEl>
                                          </p:spTgt>
                                        </p:tgtEl>
                                        <p:attrNameLst>
                                          <p:attrName>ppt_y</p:attrName>
                                        </p:attrNameLst>
                                      </p:cBhvr>
                                      <p:tavLst>
                                        <p:tav tm="0">
                                          <p:val>
                                            <p:strVal val="#ppt_y"/>
                                          </p:val>
                                        </p:tav>
                                        <p:tav tm="100000">
                                          <p:val>
                                            <p:strVal val="#ppt_y"/>
                                          </p:val>
                                        </p:tav>
                                      </p:tavLst>
                                    </p:anim>
                                    <p:animEffect transition="in" filter="fade">
                                      <p:cBhvr>
                                        <p:cTn id="20" dur="500"/>
                                        <p:tgtEl>
                                          <p:spTgt spid="91139">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91139">
                                            <p:txEl>
                                              <p:pRg st="2" end="2"/>
                                            </p:txEl>
                                          </p:spTgt>
                                        </p:tgtEl>
                                        <p:attrNameLst>
                                          <p:attrName>style.visibility</p:attrName>
                                        </p:attrNameLst>
                                      </p:cBhvr>
                                      <p:to>
                                        <p:strVal val="visible"/>
                                      </p:to>
                                    </p:set>
                                    <p:anim calcmode="lin" valueType="num">
                                      <p:cBhvr>
                                        <p:cTn id="25" dur="500" fill="hold"/>
                                        <p:tgtEl>
                                          <p:spTgt spid="91139">
                                            <p:txEl>
                                              <p:pRg st="2" end="2"/>
                                            </p:txEl>
                                          </p:spTgt>
                                        </p:tgtEl>
                                        <p:attrNameLst>
                                          <p:attrName>ppt_w</p:attrName>
                                        </p:attrNameLst>
                                      </p:cBhvr>
                                      <p:tavLst>
                                        <p:tav tm="0">
                                          <p:val>
                                            <p:strVal val="#ppt_w*0.05"/>
                                          </p:val>
                                        </p:tav>
                                        <p:tav tm="100000">
                                          <p:val>
                                            <p:strVal val="#ppt_w"/>
                                          </p:val>
                                        </p:tav>
                                      </p:tavLst>
                                    </p:anim>
                                    <p:anim calcmode="lin" valueType="num">
                                      <p:cBhvr>
                                        <p:cTn id="26" dur="500" fill="hold"/>
                                        <p:tgtEl>
                                          <p:spTgt spid="91139">
                                            <p:txEl>
                                              <p:pRg st="2" end="2"/>
                                            </p:txEl>
                                          </p:spTgt>
                                        </p:tgtEl>
                                        <p:attrNameLst>
                                          <p:attrName>ppt_h</p:attrName>
                                        </p:attrNameLst>
                                      </p:cBhvr>
                                      <p:tavLst>
                                        <p:tav tm="0">
                                          <p:val>
                                            <p:strVal val="#ppt_h"/>
                                          </p:val>
                                        </p:tav>
                                        <p:tav tm="100000">
                                          <p:val>
                                            <p:strVal val="#ppt_h"/>
                                          </p:val>
                                        </p:tav>
                                      </p:tavLst>
                                    </p:anim>
                                    <p:anim calcmode="lin" valueType="num">
                                      <p:cBhvr>
                                        <p:cTn id="27" dur="500" fill="hold"/>
                                        <p:tgtEl>
                                          <p:spTgt spid="91139">
                                            <p:txEl>
                                              <p:pRg st="2" end="2"/>
                                            </p:txEl>
                                          </p:spTgt>
                                        </p:tgtEl>
                                        <p:attrNameLst>
                                          <p:attrName>ppt_x</p:attrName>
                                        </p:attrNameLst>
                                      </p:cBhvr>
                                      <p:tavLst>
                                        <p:tav tm="0">
                                          <p:val>
                                            <p:strVal val="#ppt_x-.2"/>
                                          </p:val>
                                        </p:tav>
                                        <p:tav tm="100000">
                                          <p:val>
                                            <p:strVal val="#ppt_x"/>
                                          </p:val>
                                        </p:tav>
                                      </p:tavLst>
                                    </p:anim>
                                    <p:anim calcmode="lin" valueType="num">
                                      <p:cBhvr>
                                        <p:cTn id="28" dur="500" fill="hold"/>
                                        <p:tgtEl>
                                          <p:spTgt spid="91139">
                                            <p:txEl>
                                              <p:pRg st="2" end="2"/>
                                            </p:txEl>
                                          </p:spTgt>
                                        </p:tgtEl>
                                        <p:attrNameLst>
                                          <p:attrName>ppt_y</p:attrName>
                                        </p:attrNameLst>
                                      </p:cBhvr>
                                      <p:tavLst>
                                        <p:tav tm="0">
                                          <p:val>
                                            <p:strVal val="#ppt_y"/>
                                          </p:val>
                                        </p:tav>
                                        <p:tav tm="100000">
                                          <p:val>
                                            <p:strVal val="#ppt_y"/>
                                          </p:val>
                                        </p:tav>
                                      </p:tavLst>
                                    </p:anim>
                                    <p:animEffect transition="in" filter="fade">
                                      <p:cBhvr>
                                        <p:cTn id="29" dur="500"/>
                                        <p:tgtEl>
                                          <p:spTgt spid="91139">
                                            <p:txEl>
                                              <p:pRg st="2" end="2"/>
                                            </p:txEl>
                                          </p:spTgt>
                                        </p:tgtEl>
                                      </p:cBhvr>
                                    </p:animEffect>
                                  </p:childTnLst>
                                </p:cTn>
                              </p:par>
                              <p:par>
                                <p:cTn id="30" presetID="22" presetClass="exit" presetSubtype="8" fill="hold" grpId="1" nodeType="withEffect">
                                  <p:stCondLst>
                                    <p:cond delay="0"/>
                                  </p:stCondLst>
                                  <p:childTnLst>
                                    <p:animEffect transition="out" filter="wipe(left)">
                                      <p:cBhvr>
                                        <p:cTn id="31" dur="500"/>
                                        <p:tgtEl>
                                          <p:spTgt spid="91139">
                                            <p:txEl>
                                              <p:pRg st="0" end="0"/>
                                            </p:txEl>
                                          </p:spTgt>
                                        </p:tgtEl>
                                      </p:cBhvr>
                                    </p:animEffect>
                                    <p:set>
                                      <p:cBhvr>
                                        <p:cTn id="32" dur="1" fill="hold">
                                          <p:stCondLst>
                                            <p:cond delay="499"/>
                                          </p:stCondLst>
                                        </p:cTn>
                                        <p:tgtEl>
                                          <p:spTgt spid="91139">
                                            <p:txEl>
                                              <p:pRg st="0" end="0"/>
                                            </p:txEl>
                                          </p:spTgt>
                                        </p:tgtEl>
                                        <p:attrNameLst>
                                          <p:attrName>style.visibility</p:attrName>
                                        </p:attrNameLst>
                                      </p:cBhvr>
                                      <p:to>
                                        <p:strVal val="hidden"/>
                                      </p:to>
                                    </p:set>
                                  </p:childTnLst>
                                </p:cTn>
                              </p:par>
                              <p:par>
                                <p:cTn id="33" presetID="22" presetClass="exit" presetSubtype="8" fill="hold" grpId="1" nodeType="withEffect">
                                  <p:stCondLst>
                                    <p:cond delay="0"/>
                                  </p:stCondLst>
                                  <p:childTnLst>
                                    <p:animEffect transition="out" filter="wipe(left)">
                                      <p:cBhvr>
                                        <p:cTn id="34" dur="500"/>
                                        <p:tgtEl>
                                          <p:spTgt spid="91139">
                                            <p:txEl>
                                              <p:pRg st="1" end="1"/>
                                            </p:txEl>
                                          </p:spTgt>
                                        </p:tgtEl>
                                      </p:cBhvr>
                                    </p:animEffect>
                                    <p:set>
                                      <p:cBhvr>
                                        <p:cTn id="35" dur="1" fill="hold">
                                          <p:stCondLst>
                                            <p:cond delay="499"/>
                                          </p:stCondLst>
                                        </p:cTn>
                                        <p:tgtEl>
                                          <p:spTgt spid="91139">
                                            <p:txEl>
                                              <p:pRg st="1" end="1"/>
                                            </p:txEl>
                                          </p:spTgt>
                                        </p:tgtEl>
                                        <p:attrNameLst>
                                          <p:attrName>style.visibility</p:attrName>
                                        </p:attrNameLst>
                                      </p:cBhvr>
                                      <p:to>
                                        <p:strVal val="hidden"/>
                                      </p:to>
                                    </p:set>
                                  </p:childTnLst>
                                </p:cTn>
                              </p:par>
                              <p:par>
                                <p:cTn id="36" presetID="22" presetClass="exit" presetSubtype="8" fill="hold" grpId="1" nodeType="withEffect">
                                  <p:stCondLst>
                                    <p:cond delay="0"/>
                                  </p:stCondLst>
                                  <p:childTnLst>
                                    <p:animEffect transition="out" filter="wipe(left)">
                                      <p:cBhvr>
                                        <p:cTn id="37" dur="500"/>
                                        <p:tgtEl>
                                          <p:spTgt spid="91139">
                                            <p:txEl>
                                              <p:pRg st="2" end="2"/>
                                            </p:txEl>
                                          </p:spTgt>
                                        </p:tgtEl>
                                      </p:cBhvr>
                                    </p:animEffect>
                                    <p:set>
                                      <p:cBhvr>
                                        <p:cTn id="38" dur="1" fill="hold">
                                          <p:stCondLst>
                                            <p:cond delay="499"/>
                                          </p:stCondLst>
                                        </p:cTn>
                                        <p:tgtEl>
                                          <p:spTgt spid="91139">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9" grpId="0" build="p"/>
      <p:bldP spid="91139" grpId="1"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1071539" y="785794"/>
            <a:ext cx="7572427" cy="5186360"/>
            <a:chOff x="384" y="672"/>
            <a:chExt cx="4956" cy="2928"/>
          </a:xfrm>
        </p:grpSpPr>
        <p:grpSp>
          <p:nvGrpSpPr>
            <p:cNvPr id="3" name="Group 4"/>
            <p:cNvGrpSpPr>
              <a:grpSpLocks/>
            </p:cNvGrpSpPr>
            <p:nvPr/>
          </p:nvGrpSpPr>
          <p:grpSpPr bwMode="auto">
            <a:xfrm>
              <a:off x="384" y="672"/>
              <a:ext cx="4956" cy="2928"/>
              <a:chOff x="3888" y="1296"/>
              <a:chExt cx="1960" cy="1488"/>
            </a:xfrm>
          </p:grpSpPr>
          <p:sp>
            <p:nvSpPr>
              <p:cNvPr id="5136" name="Freeform 5"/>
              <p:cNvSpPr>
                <a:spLocks/>
              </p:cNvSpPr>
              <p:nvPr/>
            </p:nvSpPr>
            <p:spPr bwMode="auto">
              <a:xfrm flipH="1">
                <a:off x="3996" y="1296"/>
                <a:ext cx="1852" cy="1488"/>
              </a:xfrm>
              <a:custGeom>
                <a:avLst/>
                <a:gdLst>
                  <a:gd name="T0" fmla="*/ 1070 w 9260"/>
                  <a:gd name="T1" fmla="*/ 13065 h 13198"/>
                  <a:gd name="T2" fmla="*/ 828 w 9260"/>
                  <a:gd name="T3" fmla="*/ 12749 h 13198"/>
                  <a:gd name="T4" fmla="*/ 719 w 9260"/>
                  <a:gd name="T5" fmla="*/ 12380 h 13198"/>
                  <a:gd name="T6" fmla="*/ 675 w 9260"/>
                  <a:gd name="T7" fmla="*/ 11969 h 13198"/>
                  <a:gd name="T8" fmla="*/ 636 w 9260"/>
                  <a:gd name="T9" fmla="*/ 11716 h 13198"/>
                  <a:gd name="T10" fmla="*/ 571 w 9260"/>
                  <a:gd name="T11" fmla="*/ 11691 h 13198"/>
                  <a:gd name="T12" fmla="*/ 488 w 9260"/>
                  <a:gd name="T13" fmla="*/ 11443 h 13198"/>
                  <a:gd name="T14" fmla="*/ 366 w 9260"/>
                  <a:gd name="T15" fmla="*/ 10502 h 13198"/>
                  <a:gd name="T16" fmla="*/ 231 w 9260"/>
                  <a:gd name="T17" fmla="*/ 9316 h 13198"/>
                  <a:gd name="T18" fmla="*/ 124 w 9260"/>
                  <a:gd name="T19" fmla="*/ 8300 h 13198"/>
                  <a:gd name="T20" fmla="*/ 109 w 9260"/>
                  <a:gd name="T21" fmla="*/ 7233 h 13198"/>
                  <a:gd name="T22" fmla="*/ 191 w 9260"/>
                  <a:gd name="T23" fmla="*/ 5960 h 13198"/>
                  <a:gd name="T24" fmla="*/ 59 w 9260"/>
                  <a:gd name="T25" fmla="*/ 5052 h 13198"/>
                  <a:gd name="T26" fmla="*/ 75 w 9260"/>
                  <a:gd name="T27" fmla="*/ 4394 h 13198"/>
                  <a:gd name="T28" fmla="*/ 142 w 9260"/>
                  <a:gd name="T29" fmla="*/ 4015 h 13198"/>
                  <a:gd name="T30" fmla="*/ 246 w 9260"/>
                  <a:gd name="T31" fmla="*/ 3914 h 13198"/>
                  <a:gd name="T32" fmla="*/ 343 w 9260"/>
                  <a:gd name="T33" fmla="*/ 3859 h 13198"/>
                  <a:gd name="T34" fmla="*/ 483 w 9260"/>
                  <a:gd name="T35" fmla="*/ 3823 h 13198"/>
                  <a:gd name="T36" fmla="*/ 560 w 9260"/>
                  <a:gd name="T37" fmla="*/ 3735 h 13198"/>
                  <a:gd name="T38" fmla="*/ 433 w 9260"/>
                  <a:gd name="T39" fmla="*/ 3688 h 13198"/>
                  <a:gd name="T40" fmla="*/ 265 w 9260"/>
                  <a:gd name="T41" fmla="*/ 3665 h 13198"/>
                  <a:gd name="T42" fmla="*/ 98 w 9260"/>
                  <a:gd name="T43" fmla="*/ 3655 h 13198"/>
                  <a:gd name="T44" fmla="*/ 88 w 9260"/>
                  <a:gd name="T45" fmla="*/ 3408 h 13198"/>
                  <a:gd name="T46" fmla="*/ 254 w 9260"/>
                  <a:gd name="T47" fmla="*/ 2587 h 13198"/>
                  <a:gd name="T48" fmla="*/ 246 w 9260"/>
                  <a:gd name="T49" fmla="*/ 1911 h 13198"/>
                  <a:gd name="T50" fmla="*/ 223 w 9260"/>
                  <a:gd name="T51" fmla="*/ 1242 h 13198"/>
                  <a:gd name="T52" fmla="*/ 272 w 9260"/>
                  <a:gd name="T53" fmla="*/ 585 h 13198"/>
                  <a:gd name="T54" fmla="*/ 270 w 9260"/>
                  <a:gd name="T55" fmla="*/ 237 h 13198"/>
                  <a:gd name="T56" fmla="*/ 8294 w 9260"/>
                  <a:gd name="T57" fmla="*/ 0 h 13198"/>
                  <a:gd name="T58" fmla="*/ 8029 w 9260"/>
                  <a:gd name="T59" fmla="*/ 712 h 13198"/>
                  <a:gd name="T60" fmla="*/ 7886 w 9260"/>
                  <a:gd name="T61" fmla="*/ 1880 h 13198"/>
                  <a:gd name="T62" fmla="*/ 7827 w 9260"/>
                  <a:gd name="T63" fmla="*/ 3083 h 13198"/>
                  <a:gd name="T64" fmla="*/ 7809 w 9260"/>
                  <a:gd name="T65" fmla="*/ 3898 h 13198"/>
                  <a:gd name="T66" fmla="*/ 7705 w 9260"/>
                  <a:gd name="T67" fmla="*/ 3945 h 13198"/>
                  <a:gd name="T68" fmla="*/ 7564 w 9260"/>
                  <a:gd name="T69" fmla="*/ 3994 h 13198"/>
                  <a:gd name="T70" fmla="*/ 7491 w 9260"/>
                  <a:gd name="T71" fmla="*/ 4093 h 13198"/>
                  <a:gd name="T72" fmla="*/ 7419 w 9260"/>
                  <a:gd name="T73" fmla="*/ 4190 h 13198"/>
                  <a:gd name="T74" fmla="*/ 7544 w 9260"/>
                  <a:gd name="T75" fmla="*/ 4221 h 13198"/>
                  <a:gd name="T76" fmla="*/ 7681 w 9260"/>
                  <a:gd name="T77" fmla="*/ 4285 h 13198"/>
                  <a:gd name="T78" fmla="*/ 7809 w 9260"/>
                  <a:gd name="T79" fmla="*/ 4353 h 13198"/>
                  <a:gd name="T80" fmla="*/ 7904 w 9260"/>
                  <a:gd name="T81" fmla="*/ 4384 h 13198"/>
                  <a:gd name="T82" fmla="*/ 7904 w 9260"/>
                  <a:gd name="T83" fmla="*/ 4968 h 13198"/>
                  <a:gd name="T84" fmla="*/ 8011 w 9260"/>
                  <a:gd name="T85" fmla="*/ 6007 h 13198"/>
                  <a:gd name="T86" fmla="*/ 8082 w 9260"/>
                  <a:gd name="T87" fmla="*/ 7636 h 13198"/>
                  <a:gd name="T88" fmla="*/ 8172 w 9260"/>
                  <a:gd name="T89" fmla="*/ 9269 h 13198"/>
                  <a:gd name="T90" fmla="*/ 8340 w 9260"/>
                  <a:gd name="T91" fmla="*/ 10326 h 13198"/>
                  <a:gd name="T92" fmla="*/ 8507 w 9260"/>
                  <a:gd name="T93" fmla="*/ 10864 h 13198"/>
                  <a:gd name="T94" fmla="*/ 8611 w 9260"/>
                  <a:gd name="T95" fmla="*/ 11390 h 13198"/>
                  <a:gd name="T96" fmla="*/ 8728 w 9260"/>
                  <a:gd name="T97" fmla="*/ 11923 h 13198"/>
                  <a:gd name="T98" fmla="*/ 8923 w 9260"/>
                  <a:gd name="T99" fmla="*/ 12468 h 1319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9260"/>
                  <a:gd name="T151" fmla="*/ 0 h 13198"/>
                  <a:gd name="T152" fmla="*/ 9260 w 9260"/>
                  <a:gd name="T153" fmla="*/ 13198 h 1319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9260" h="13198">
                    <a:moveTo>
                      <a:pt x="9260" y="13198"/>
                    </a:moveTo>
                    <a:lnTo>
                      <a:pt x="1259" y="13198"/>
                    </a:lnTo>
                    <a:lnTo>
                      <a:pt x="1159" y="13133"/>
                    </a:lnTo>
                    <a:lnTo>
                      <a:pt x="1070" y="13065"/>
                    </a:lnTo>
                    <a:lnTo>
                      <a:pt x="994" y="12993"/>
                    </a:lnTo>
                    <a:lnTo>
                      <a:pt x="930" y="12915"/>
                    </a:lnTo>
                    <a:lnTo>
                      <a:pt x="872" y="12834"/>
                    </a:lnTo>
                    <a:lnTo>
                      <a:pt x="828" y="12749"/>
                    </a:lnTo>
                    <a:lnTo>
                      <a:pt x="792" y="12663"/>
                    </a:lnTo>
                    <a:lnTo>
                      <a:pt x="761" y="12572"/>
                    </a:lnTo>
                    <a:lnTo>
                      <a:pt x="737" y="12476"/>
                    </a:lnTo>
                    <a:lnTo>
                      <a:pt x="719" y="12380"/>
                    </a:lnTo>
                    <a:lnTo>
                      <a:pt x="703" y="12282"/>
                    </a:lnTo>
                    <a:lnTo>
                      <a:pt x="693" y="12180"/>
                    </a:lnTo>
                    <a:lnTo>
                      <a:pt x="683" y="12076"/>
                    </a:lnTo>
                    <a:lnTo>
                      <a:pt x="675" y="11969"/>
                    </a:lnTo>
                    <a:lnTo>
                      <a:pt x="667" y="11861"/>
                    </a:lnTo>
                    <a:lnTo>
                      <a:pt x="659" y="11752"/>
                    </a:lnTo>
                    <a:lnTo>
                      <a:pt x="649" y="11731"/>
                    </a:lnTo>
                    <a:lnTo>
                      <a:pt x="636" y="11716"/>
                    </a:lnTo>
                    <a:lnTo>
                      <a:pt x="623" y="11704"/>
                    </a:lnTo>
                    <a:lnTo>
                      <a:pt x="607" y="11696"/>
                    </a:lnTo>
                    <a:lnTo>
                      <a:pt x="589" y="11694"/>
                    </a:lnTo>
                    <a:lnTo>
                      <a:pt x="571" y="11691"/>
                    </a:lnTo>
                    <a:lnTo>
                      <a:pt x="550" y="11691"/>
                    </a:lnTo>
                    <a:lnTo>
                      <a:pt x="532" y="11689"/>
                    </a:lnTo>
                    <a:lnTo>
                      <a:pt x="511" y="11591"/>
                    </a:lnTo>
                    <a:lnTo>
                      <a:pt x="488" y="11443"/>
                    </a:lnTo>
                    <a:lnTo>
                      <a:pt x="459" y="11253"/>
                    </a:lnTo>
                    <a:lnTo>
                      <a:pt x="431" y="11030"/>
                    </a:lnTo>
                    <a:lnTo>
                      <a:pt x="397" y="10778"/>
                    </a:lnTo>
                    <a:lnTo>
                      <a:pt x="366" y="10502"/>
                    </a:lnTo>
                    <a:lnTo>
                      <a:pt x="329" y="10212"/>
                    </a:lnTo>
                    <a:lnTo>
                      <a:pt x="295" y="9913"/>
                    </a:lnTo>
                    <a:lnTo>
                      <a:pt x="262" y="9612"/>
                    </a:lnTo>
                    <a:lnTo>
                      <a:pt x="231" y="9316"/>
                    </a:lnTo>
                    <a:lnTo>
                      <a:pt x="199" y="9028"/>
                    </a:lnTo>
                    <a:lnTo>
                      <a:pt x="171" y="8760"/>
                    </a:lnTo>
                    <a:lnTo>
                      <a:pt x="145" y="8516"/>
                    </a:lnTo>
                    <a:lnTo>
                      <a:pt x="124" y="8300"/>
                    </a:lnTo>
                    <a:lnTo>
                      <a:pt x="109" y="8123"/>
                    </a:lnTo>
                    <a:lnTo>
                      <a:pt x="96" y="7988"/>
                    </a:lnTo>
                    <a:lnTo>
                      <a:pt x="91" y="7591"/>
                    </a:lnTo>
                    <a:lnTo>
                      <a:pt x="109" y="7233"/>
                    </a:lnTo>
                    <a:lnTo>
                      <a:pt x="137" y="6903"/>
                    </a:lnTo>
                    <a:lnTo>
                      <a:pt x="168" y="6588"/>
                    </a:lnTo>
                    <a:lnTo>
                      <a:pt x="189" y="6277"/>
                    </a:lnTo>
                    <a:lnTo>
                      <a:pt x="191" y="5960"/>
                    </a:lnTo>
                    <a:lnTo>
                      <a:pt x="163" y="5626"/>
                    </a:lnTo>
                    <a:lnTo>
                      <a:pt x="96" y="5262"/>
                    </a:lnTo>
                    <a:lnTo>
                      <a:pt x="73" y="5173"/>
                    </a:lnTo>
                    <a:lnTo>
                      <a:pt x="59" y="5052"/>
                    </a:lnTo>
                    <a:lnTo>
                      <a:pt x="56" y="4904"/>
                    </a:lnTo>
                    <a:lnTo>
                      <a:pt x="61" y="4737"/>
                    </a:lnTo>
                    <a:lnTo>
                      <a:pt x="67" y="4566"/>
                    </a:lnTo>
                    <a:lnTo>
                      <a:pt x="75" y="4394"/>
                    </a:lnTo>
                    <a:lnTo>
                      <a:pt x="78" y="4234"/>
                    </a:lnTo>
                    <a:lnTo>
                      <a:pt x="73" y="4093"/>
                    </a:lnTo>
                    <a:lnTo>
                      <a:pt x="109" y="4052"/>
                    </a:lnTo>
                    <a:lnTo>
                      <a:pt x="142" y="4015"/>
                    </a:lnTo>
                    <a:lnTo>
                      <a:pt x="171" y="3984"/>
                    </a:lnTo>
                    <a:lnTo>
                      <a:pt x="196" y="3958"/>
                    </a:lnTo>
                    <a:lnTo>
                      <a:pt x="223" y="3935"/>
                    </a:lnTo>
                    <a:lnTo>
                      <a:pt x="246" y="3914"/>
                    </a:lnTo>
                    <a:lnTo>
                      <a:pt x="267" y="3895"/>
                    </a:lnTo>
                    <a:lnTo>
                      <a:pt x="293" y="3882"/>
                    </a:lnTo>
                    <a:lnTo>
                      <a:pt x="316" y="3870"/>
                    </a:lnTo>
                    <a:lnTo>
                      <a:pt x="343" y="3859"/>
                    </a:lnTo>
                    <a:lnTo>
                      <a:pt x="371" y="3849"/>
                    </a:lnTo>
                    <a:lnTo>
                      <a:pt x="405" y="3841"/>
                    </a:lnTo>
                    <a:lnTo>
                      <a:pt x="441" y="3831"/>
                    </a:lnTo>
                    <a:lnTo>
                      <a:pt x="483" y="3823"/>
                    </a:lnTo>
                    <a:lnTo>
                      <a:pt x="530" y="3813"/>
                    </a:lnTo>
                    <a:lnTo>
                      <a:pt x="581" y="3803"/>
                    </a:lnTo>
                    <a:lnTo>
                      <a:pt x="581" y="3753"/>
                    </a:lnTo>
                    <a:lnTo>
                      <a:pt x="560" y="3735"/>
                    </a:lnTo>
                    <a:lnTo>
                      <a:pt x="535" y="3722"/>
                    </a:lnTo>
                    <a:lnTo>
                      <a:pt x="504" y="3709"/>
                    </a:lnTo>
                    <a:lnTo>
                      <a:pt x="469" y="3696"/>
                    </a:lnTo>
                    <a:lnTo>
                      <a:pt x="433" y="3688"/>
                    </a:lnTo>
                    <a:lnTo>
                      <a:pt x="394" y="3680"/>
                    </a:lnTo>
                    <a:lnTo>
                      <a:pt x="353" y="3673"/>
                    </a:lnTo>
                    <a:lnTo>
                      <a:pt x="308" y="3667"/>
                    </a:lnTo>
                    <a:lnTo>
                      <a:pt x="265" y="3665"/>
                    </a:lnTo>
                    <a:lnTo>
                      <a:pt x="223" y="3660"/>
                    </a:lnTo>
                    <a:lnTo>
                      <a:pt x="178" y="3657"/>
                    </a:lnTo>
                    <a:lnTo>
                      <a:pt x="137" y="3657"/>
                    </a:lnTo>
                    <a:lnTo>
                      <a:pt x="98" y="3655"/>
                    </a:lnTo>
                    <a:lnTo>
                      <a:pt x="61" y="3655"/>
                    </a:lnTo>
                    <a:lnTo>
                      <a:pt x="28" y="3655"/>
                    </a:lnTo>
                    <a:lnTo>
                      <a:pt x="0" y="3655"/>
                    </a:lnTo>
                    <a:lnTo>
                      <a:pt x="88" y="3408"/>
                    </a:lnTo>
                    <a:lnTo>
                      <a:pt x="155" y="3181"/>
                    </a:lnTo>
                    <a:lnTo>
                      <a:pt x="205" y="2969"/>
                    </a:lnTo>
                    <a:lnTo>
                      <a:pt x="236" y="2772"/>
                    </a:lnTo>
                    <a:lnTo>
                      <a:pt x="254" y="2587"/>
                    </a:lnTo>
                    <a:lnTo>
                      <a:pt x="262" y="2408"/>
                    </a:lnTo>
                    <a:lnTo>
                      <a:pt x="262" y="2239"/>
                    </a:lnTo>
                    <a:lnTo>
                      <a:pt x="254" y="2073"/>
                    </a:lnTo>
                    <a:lnTo>
                      <a:pt x="246" y="1911"/>
                    </a:lnTo>
                    <a:lnTo>
                      <a:pt x="234" y="1750"/>
                    </a:lnTo>
                    <a:lnTo>
                      <a:pt x="226" y="1584"/>
                    </a:lnTo>
                    <a:lnTo>
                      <a:pt x="221" y="1418"/>
                    </a:lnTo>
                    <a:lnTo>
                      <a:pt x="223" y="1242"/>
                    </a:lnTo>
                    <a:lnTo>
                      <a:pt x="236" y="1060"/>
                    </a:lnTo>
                    <a:lnTo>
                      <a:pt x="259" y="865"/>
                    </a:lnTo>
                    <a:lnTo>
                      <a:pt x="298" y="658"/>
                    </a:lnTo>
                    <a:lnTo>
                      <a:pt x="272" y="585"/>
                    </a:lnTo>
                    <a:lnTo>
                      <a:pt x="254" y="502"/>
                    </a:lnTo>
                    <a:lnTo>
                      <a:pt x="246" y="416"/>
                    </a:lnTo>
                    <a:lnTo>
                      <a:pt x="252" y="325"/>
                    </a:lnTo>
                    <a:lnTo>
                      <a:pt x="270" y="237"/>
                    </a:lnTo>
                    <a:lnTo>
                      <a:pt x="298" y="154"/>
                    </a:lnTo>
                    <a:lnTo>
                      <a:pt x="343" y="76"/>
                    </a:lnTo>
                    <a:lnTo>
                      <a:pt x="402" y="11"/>
                    </a:lnTo>
                    <a:lnTo>
                      <a:pt x="8294" y="0"/>
                    </a:lnTo>
                    <a:lnTo>
                      <a:pt x="8213" y="112"/>
                    </a:lnTo>
                    <a:lnTo>
                      <a:pt x="8143" y="273"/>
                    </a:lnTo>
                    <a:lnTo>
                      <a:pt x="8082" y="475"/>
                    </a:lnTo>
                    <a:lnTo>
                      <a:pt x="8029" y="712"/>
                    </a:lnTo>
                    <a:lnTo>
                      <a:pt x="7983" y="977"/>
                    </a:lnTo>
                    <a:lnTo>
                      <a:pt x="7943" y="1265"/>
                    </a:lnTo>
                    <a:lnTo>
                      <a:pt x="7912" y="1569"/>
                    </a:lnTo>
                    <a:lnTo>
                      <a:pt x="7886" y="1880"/>
                    </a:lnTo>
                    <a:lnTo>
                      <a:pt x="7865" y="2194"/>
                    </a:lnTo>
                    <a:lnTo>
                      <a:pt x="7850" y="2504"/>
                    </a:lnTo>
                    <a:lnTo>
                      <a:pt x="7837" y="2803"/>
                    </a:lnTo>
                    <a:lnTo>
                      <a:pt x="7827" y="3083"/>
                    </a:lnTo>
                    <a:lnTo>
                      <a:pt x="7822" y="3341"/>
                    </a:lnTo>
                    <a:lnTo>
                      <a:pt x="7816" y="3566"/>
                    </a:lnTo>
                    <a:lnTo>
                      <a:pt x="7811" y="3753"/>
                    </a:lnTo>
                    <a:lnTo>
                      <a:pt x="7809" y="3898"/>
                    </a:lnTo>
                    <a:lnTo>
                      <a:pt x="7787" y="3904"/>
                    </a:lnTo>
                    <a:lnTo>
                      <a:pt x="7764" y="3914"/>
                    </a:lnTo>
                    <a:lnTo>
                      <a:pt x="7736" y="3930"/>
                    </a:lnTo>
                    <a:lnTo>
                      <a:pt x="7705" y="3945"/>
                    </a:lnTo>
                    <a:lnTo>
                      <a:pt x="7670" y="3963"/>
                    </a:lnTo>
                    <a:lnTo>
                      <a:pt x="7637" y="3979"/>
                    </a:lnTo>
                    <a:lnTo>
                      <a:pt x="7600" y="3989"/>
                    </a:lnTo>
                    <a:lnTo>
                      <a:pt x="7564" y="3994"/>
                    </a:lnTo>
                    <a:lnTo>
                      <a:pt x="7559" y="4028"/>
                    </a:lnTo>
                    <a:lnTo>
                      <a:pt x="7541" y="4055"/>
                    </a:lnTo>
                    <a:lnTo>
                      <a:pt x="7517" y="4075"/>
                    </a:lnTo>
                    <a:lnTo>
                      <a:pt x="7491" y="4093"/>
                    </a:lnTo>
                    <a:lnTo>
                      <a:pt x="7465" y="4111"/>
                    </a:lnTo>
                    <a:lnTo>
                      <a:pt x="7442" y="4132"/>
                    </a:lnTo>
                    <a:lnTo>
                      <a:pt x="7424" y="4158"/>
                    </a:lnTo>
                    <a:lnTo>
                      <a:pt x="7419" y="4190"/>
                    </a:lnTo>
                    <a:lnTo>
                      <a:pt x="7447" y="4192"/>
                    </a:lnTo>
                    <a:lnTo>
                      <a:pt x="7478" y="4198"/>
                    </a:lnTo>
                    <a:lnTo>
                      <a:pt x="7509" y="4208"/>
                    </a:lnTo>
                    <a:lnTo>
                      <a:pt x="7544" y="4221"/>
                    </a:lnTo>
                    <a:lnTo>
                      <a:pt x="7577" y="4234"/>
                    </a:lnTo>
                    <a:lnTo>
                      <a:pt x="7611" y="4252"/>
                    </a:lnTo>
                    <a:lnTo>
                      <a:pt x="7644" y="4270"/>
                    </a:lnTo>
                    <a:lnTo>
                      <a:pt x="7681" y="4285"/>
                    </a:lnTo>
                    <a:lnTo>
                      <a:pt x="7715" y="4303"/>
                    </a:lnTo>
                    <a:lnTo>
                      <a:pt x="7746" y="4321"/>
                    </a:lnTo>
                    <a:lnTo>
                      <a:pt x="7779" y="4340"/>
                    </a:lnTo>
                    <a:lnTo>
                      <a:pt x="7809" y="4353"/>
                    </a:lnTo>
                    <a:lnTo>
                      <a:pt x="7837" y="4366"/>
                    </a:lnTo>
                    <a:lnTo>
                      <a:pt x="7863" y="4376"/>
                    </a:lnTo>
                    <a:lnTo>
                      <a:pt x="7884" y="4382"/>
                    </a:lnTo>
                    <a:lnTo>
                      <a:pt x="7904" y="4384"/>
                    </a:lnTo>
                    <a:lnTo>
                      <a:pt x="7896" y="4530"/>
                    </a:lnTo>
                    <a:lnTo>
                      <a:pt x="7886" y="4675"/>
                    </a:lnTo>
                    <a:lnTo>
                      <a:pt x="7884" y="4823"/>
                    </a:lnTo>
                    <a:lnTo>
                      <a:pt x="7904" y="4968"/>
                    </a:lnTo>
                    <a:lnTo>
                      <a:pt x="7938" y="5140"/>
                    </a:lnTo>
                    <a:lnTo>
                      <a:pt x="7967" y="5379"/>
                    </a:lnTo>
                    <a:lnTo>
                      <a:pt x="7990" y="5670"/>
                    </a:lnTo>
                    <a:lnTo>
                      <a:pt x="8011" y="6007"/>
                    </a:lnTo>
                    <a:lnTo>
                      <a:pt x="8029" y="6381"/>
                    </a:lnTo>
                    <a:lnTo>
                      <a:pt x="8047" y="6784"/>
                    </a:lnTo>
                    <a:lnTo>
                      <a:pt x="8062" y="7205"/>
                    </a:lnTo>
                    <a:lnTo>
                      <a:pt x="8082" y="7636"/>
                    </a:lnTo>
                    <a:lnTo>
                      <a:pt x="8100" y="8064"/>
                    </a:lnTo>
                    <a:lnTo>
                      <a:pt x="8120" y="8487"/>
                    </a:lnTo>
                    <a:lnTo>
                      <a:pt x="8143" y="8893"/>
                    </a:lnTo>
                    <a:lnTo>
                      <a:pt x="8172" y="9269"/>
                    </a:lnTo>
                    <a:lnTo>
                      <a:pt x="8203" y="9609"/>
                    </a:lnTo>
                    <a:lnTo>
                      <a:pt x="8242" y="9905"/>
                    </a:lnTo>
                    <a:lnTo>
                      <a:pt x="8286" y="10146"/>
                    </a:lnTo>
                    <a:lnTo>
                      <a:pt x="8340" y="10326"/>
                    </a:lnTo>
                    <a:lnTo>
                      <a:pt x="8393" y="10461"/>
                    </a:lnTo>
                    <a:lnTo>
                      <a:pt x="8434" y="10596"/>
                    </a:lnTo>
                    <a:lnTo>
                      <a:pt x="8473" y="10731"/>
                    </a:lnTo>
                    <a:lnTo>
                      <a:pt x="8507" y="10864"/>
                    </a:lnTo>
                    <a:lnTo>
                      <a:pt x="8536" y="10995"/>
                    </a:lnTo>
                    <a:lnTo>
                      <a:pt x="8562" y="11128"/>
                    </a:lnTo>
                    <a:lnTo>
                      <a:pt x="8587" y="11260"/>
                    </a:lnTo>
                    <a:lnTo>
                      <a:pt x="8611" y="11390"/>
                    </a:lnTo>
                    <a:lnTo>
                      <a:pt x="8637" y="11523"/>
                    </a:lnTo>
                    <a:lnTo>
                      <a:pt x="8663" y="11655"/>
                    </a:lnTo>
                    <a:lnTo>
                      <a:pt x="8694" y="11788"/>
                    </a:lnTo>
                    <a:lnTo>
                      <a:pt x="8728" y="11923"/>
                    </a:lnTo>
                    <a:lnTo>
                      <a:pt x="8767" y="12055"/>
                    </a:lnTo>
                    <a:lnTo>
                      <a:pt x="8811" y="12193"/>
                    </a:lnTo>
                    <a:lnTo>
                      <a:pt x="8863" y="12331"/>
                    </a:lnTo>
                    <a:lnTo>
                      <a:pt x="8923" y="12468"/>
                    </a:lnTo>
                    <a:lnTo>
                      <a:pt x="9260" y="13198"/>
                    </a:lnTo>
                    <a:close/>
                  </a:path>
                </a:pathLst>
              </a:custGeom>
              <a:gradFill rotWithShape="0">
                <a:gsLst>
                  <a:gs pos="0">
                    <a:srgbClr val="8488C4"/>
                  </a:gs>
                  <a:gs pos="53000">
                    <a:srgbClr val="D4DEFF"/>
                  </a:gs>
                  <a:gs pos="83000">
                    <a:srgbClr val="D4DEFF"/>
                  </a:gs>
                  <a:gs pos="100000">
                    <a:srgbClr val="96AB94"/>
                  </a:gs>
                </a:gsLst>
                <a:lin ang="5400000" scaled="1"/>
              </a:gradFill>
              <a:ln w="1588">
                <a:solidFill>
                  <a:srgbClr val="663300"/>
                </a:solidFill>
                <a:prstDash val="solid"/>
                <a:round/>
                <a:headEnd/>
                <a:tailEnd/>
              </a:ln>
            </p:spPr>
            <p:txBody>
              <a:bodyPr lIns="16" tIns="8" rIns="16" bIns="8">
                <a:spAutoFit/>
              </a:bodyPr>
              <a:lstStyle/>
              <a:p>
                <a:endParaRPr lang="ar-SA" dirty="0"/>
              </a:p>
            </p:txBody>
          </p:sp>
          <p:sp>
            <p:nvSpPr>
              <p:cNvPr id="5137" name="Freeform 6"/>
              <p:cNvSpPr>
                <a:spLocks/>
              </p:cNvSpPr>
              <p:nvPr/>
            </p:nvSpPr>
            <p:spPr bwMode="auto">
              <a:xfrm flipH="1">
                <a:off x="4122" y="1297"/>
                <a:ext cx="1642" cy="125"/>
              </a:xfrm>
              <a:custGeom>
                <a:avLst/>
                <a:gdLst>
                  <a:gd name="T0" fmla="*/ 7963 w 8212"/>
                  <a:gd name="T1" fmla="*/ 10 h 1119"/>
                  <a:gd name="T2" fmla="*/ 8098 w 8212"/>
                  <a:gd name="T3" fmla="*/ 71 h 1119"/>
                  <a:gd name="T4" fmla="*/ 8162 w 8212"/>
                  <a:gd name="T5" fmla="*/ 182 h 1119"/>
                  <a:gd name="T6" fmla="*/ 8196 w 8212"/>
                  <a:gd name="T7" fmla="*/ 340 h 1119"/>
                  <a:gd name="T8" fmla="*/ 8212 w 8212"/>
                  <a:gd name="T9" fmla="*/ 875 h 1119"/>
                  <a:gd name="T10" fmla="*/ 8167 w 8212"/>
                  <a:gd name="T11" fmla="*/ 891 h 1119"/>
                  <a:gd name="T12" fmla="*/ 8121 w 8212"/>
                  <a:gd name="T13" fmla="*/ 930 h 1119"/>
                  <a:gd name="T14" fmla="*/ 8082 w 8212"/>
                  <a:gd name="T15" fmla="*/ 977 h 1119"/>
                  <a:gd name="T16" fmla="*/ 8066 w 8212"/>
                  <a:gd name="T17" fmla="*/ 1020 h 1119"/>
                  <a:gd name="T18" fmla="*/ 1983 w 8212"/>
                  <a:gd name="T19" fmla="*/ 1112 h 1119"/>
                  <a:gd name="T20" fmla="*/ 2003 w 8212"/>
                  <a:gd name="T21" fmla="*/ 1057 h 1119"/>
                  <a:gd name="T22" fmla="*/ 1985 w 8212"/>
                  <a:gd name="T23" fmla="*/ 1015 h 1119"/>
                  <a:gd name="T24" fmla="*/ 1948 w 8212"/>
                  <a:gd name="T25" fmla="*/ 974 h 1119"/>
                  <a:gd name="T26" fmla="*/ 1912 w 8212"/>
                  <a:gd name="T27" fmla="*/ 922 h 1119"/>
                  <a:gd name="T28" fmla="*/ 1876 w 8212"/>
                  <a:gd name="T29" fmla="*/ 880 h 1119"/>
                  <a:gd name="T30" fmla="*/ 1858 w 8212"/>
                  <a:gd name="T31" fmla="*/ 776 h 1119"/>
                  <a:gd name="T32" fmla="*/ 1665 w 8212"/>
                  <a:gd name="T33" fmla="*/ 1119 h 1119"/>
                  <a:gd name="T34" fmla="*/ 1520 w 8212"/>
                  <a:gd name="T35" fmla="*/ 1114 h 1119"/>
                  <a:gd name="T36" fmla="*/ 1419 w 8212"/>
                  <a:gd name="T37" fmla="*/ 1099 h 1119"/>
                  <a:gd name="T38" fmla="*/ 1336 w 8212"/>
                  <a:gd name="T39" fmla="*/ 1078 h 1119"/>
                  <a:gd name="T40" fmla="*/ 1250 w 8212"/>
                  <a:gd name="T41" fmla="*/ 1057 h 1119"/>
                  <a:gd name="T42" fmla="*/ 1140 w 8212"/>
                  <a:gd name="T43" fmla="*/ 1041 h 1119"/>
                  <a:gd name="T44" fmla="*/ 985 w 8212"/>
                  <a:gd name="T45" fmla="*/ 1036 h 1119"/>
                  <a:gd name="T46" fmla="*/ 764 w 8212"/>
                  <a:gd name="T47" fmla="*/ 1044 h 1119"/>
                  <a:gd name="T48" fmla="*/ 452 w 8212"/>
                  <a:gd name="T49" fmla="*/ 1070 h 1119"/>
                  <a:gd name="T50" fmla="*/ 574 w 8212"/>
                  <a:gd name="T51" fmla="*/ 925 h 1119"/>
                  <a:gd name="T52" fmla="*/ 614 w 8212"/>
                  <a:gd name="T53" fmla="*/ 766 h 1119"/>
                  <a:gd name="T54" fmla="*/ 579 w 8212"/>
                  <a:gd name="T55" fmla="*/ 610 h 1119"/>
                  <a:gd name="T56" fmla="*/ 476 w 8212"/>
                  <a:gd name="T57" fmla="*/ 480 h 1119"/>
                  <a:gd name="T58" fmla="*/ 408 w 8212"/>
                  <a:gd name="T59" fmla="*/ 387 h 1119"/>
                  <a:gd name="T60" fmla="*/ 359 w 8212"/>
                  <a:gd name="T61" fmla="*/ 301 h 1119"/>
                  <a:gd name="T62" fmla="*/ 317 w 8212"/>
                  <a:gd name="T63" fmla="*/ 224 h 1119"/>
                  <a:gd name="T64" fmla="*/ 278 w 8212"/>
                  <a:gd name="T65" fmla="*/ 156 h 1119"/>
                  <a:gd name="T66" fmla="*/ 234 w 8212"/>
                  <a:gd name="T67" fmla="*/ 102 h 1119"/>
                  <a:gd name="T68" fmla="*/ 177 w 8212"/>
                  <a:gd name="T69" fmla="*/ 57 h 1119"/>
                  <a:gd name="T70" fmla="*/ 102 w 8212"/>
                  <a:gd name="T71" fmla="*/ 26 h 1119"/>
                  <a:gd name="T72" fmla="*/ 0 w 8212"/>
                  <a:gd name="T73" fmla="*/ 10 h 111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8212"/>
                  <a:gd name="T112" fmla="*/ 0 h 1119"/>
                  <a:gd name="T113" fmla="*/ 8212 w 8212"/>
                  <a:gd name="T114" fmla="*/ 1119 h 111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8212" h="1119">
                    <a:moveTo>
                      <a:pt x="7858" y="0"/>
                    </a:moveTo>
                    <a:lnTo>
                      <a:pt x="7963" y="10"/>
                    </a:lnTo>
                    <a:lnTo>
                      <a:pt x="8040" y="34"/>
                    </a:lnTo>
                    <a:lnTo>
                      <a:pt x="8098" y="71"/>
                    </a:lnTo>
                    <a:lnTo>
                      <a:pt x="8136" y="120"/>
                    </a:lnTo>
                    <a:lnTo>
                      <a:pt x="8162" y="182"/>
                    </a:lnTo>
                    <a:lnTo>
                      <a:pt x="8180" y="255"/>
                    </a:lnTo>
                    <a:lnTo>
                      <a:pt x="8196" y="340"/>
                    </a:lnTo>
                    <a:lnTo>
                      <a:pt x="8212" y="436"/>
                    </a:lnTo>
                    <a:lnTo>
                      <a:pt x="8212" y="875"/>
                    </a:lnTo>
                    <a:lnTo>
                      <a:pt x="8191" y="880"/>
                    </a:lnTo>
                    <a:lnTo>
                      <a:pt x="8167" y="891"/>
                    </a:lnTo>
                    <a:lnTo>
                      <a:pt x="8144" y="909"/>
                    </a:lnTo>
                    <a:lnTo>
                      <a:pt x="8121" y="930"/>
                    </a:lnTo>
                    <a:lnTo>
                      <a:pt x="8100" y="953"/>
                    </a:lnTo>
                    <a:lnTo>
                      <a:pt x="8082" y="977"/>
                    </a:lnTo>
                    <a:lnTo>
                      <a:pt x="8072" y="1000"/>
                    </a:lnTo>
                    <a:lnTo>
                      <a:pt x="8066" y="1020"/>
                    </a:lnTo>
                    <a:lnTo>
                      <a:pt x="1957" y="1119"/>
                    </a:lnTo>
                    <a:lnTo>
                      <a:pt x="1983" y="1112"/>
                    </a:lnTo>
                    <a:lnTo>
                      <a:pt x="1998" y="1089"/>
                    </a:lnTo>
                    <a:lnTo>
                      <a:pt x="2003" y="1057"/>
                    </a:lnTo>
                    <a:lnTo>
                      <a:pt x="2003" y="1020"/>
                    </a:lnTo>
                    <a:lnTo>
                      <a:pt x="1985" y="1015"/>
                    </a:lnTo>
                    <a:lnTo>
                      <a:pt x="1967" y="997"/>
                    </a:lnTo>
                    <a:lnTo>
                      <a:pt x="1948" y="974"/>
                    </a:lnTo>
                    <a:lnTo>
                      <a:pt x="1930" y="948"/>
                    </a:lnTo>
                    <a:lnTo>
                      <a:pt x="1912" y="922"/>
                    </a:lnTo>
                    <a:lnTo>
                      <a:pt x="1894" y="898"/>
                    </a:lnTo>
                    <a:lnTo>
                      <a:pt x="1876" y="880"/>
                    </a:lnTo>
                    <a:lnTo>
                      <a:pt x="1858" y="875"/>
                    </a:lnTo>
                    <a:lnTo>
                      <a:pt x="1858" y="776"/>
                    </a:lnTo>
                    <a:lnTo>
                      <a:pt x="1759" y="763"/>
                    </a:lnTo>
                    <a:lnTo>
                      <a:pt x="1665" y="1119"/>
                    </a:lnTo>
                    <a:lnTo>
                      <a:pt x="1588" y="1117"/>
                    </a:lnTo>
                    <a:lnTo>
                      <a:pt x="1520" y="1114"/>
                    </a:lnTo>
                    <a:lnTo>
                      <a:pt x="1466" y="1107"/>
                    </a:lnTo>
                    <a:lnTo>
                      <a:pt x="1419" y="1099"/>
                    </a:lnTo>
                    <a:lnTo>
                      <a:pt x="1374" y="1089"/>
                    </a:lnTo>
                    <a:lnTo>
                      <a:pt x="1336" y="1078"/>
                    </a:lnTo>
                    <a:lnTo>
                      <a:pt x="1294" y="1068"/>
                    </a:lnTo>
                    <a:lnTo>
                      <a:pt x="1250" y="1057"/>
                    </a:lnTo>
                    <a:lnTo>
                      <a:pt x="1201" y="1049"/>
                    </a:lnTo>
                    <a:lnTo>
                      <a:pt x="1140" y="1041"/>
                    </a:lnTo>
                    <a:lnTo>
                      <a:pt x="1071" y="1036"/>
                    </a:lnTo>
                    <a:lnTo>
                      <a:pt x="985" y="1036"/>
                    </a:lnTo>
                    <a:lnTo>
                      <a:pt x="884" y="1036"/>
                    </a:lnTo>
                    <a:lnTo>
                      <a:pt x="764" y="1044"/>
                    </a:lnTo>
                    <a:lnTo>
                      <a:pt x="622" y="1054"/>
                    </a:lnTo>
                    <a:lnTo>
                      <a:pt x="452" y="1070"/>
                    </a:lnTo>
                    <a:lnTo>
                      <a:pt x="525" y="1000"/>
                    </a:lnTo>
                    <a:lnTo>
                      <a:pt x="574" y="925"/>
                    </a:lnTo>
                    <a:lnTo>
                      <a:pt x="603" y="847"/>
                    </a:lnTo>
                    <a:lnTo>
                      <a:pt x="614" y="766"/>
                    </a:lnTo>
                    <a:lnTo>
                      <a:pt x="606" y="686"/>
                    </a:lnTo>
                    <a:lnTo>
                      <a:pt x="579" y="610"/>
                    </a:lnTo>
                    <a:lnTo>
                      <a:pt x="535" y="543"/>
                    </a:lnTo>
                    <a:lnTo>
                      <a:pt x="476" y="480"/>
                    </a:lnTo>
                    <a:lnTo>
                      <a:pt x="439" y="434"/>
                    </a:lnTo>
                    <a:lnTo>
                      <a:pt x="408" y="387"/>
                    </a:lnTo>
                    <a:lnTo>
                      <a:pt x="382" y="342"/>
                    </a:lnTo>
                    <a:lnTo>
                      <a:pt x="359" y="301"/>
                    </a:lnTo>
                    <a:lnTo>
                      <a:pt x="336" y="263"/>
                    </a:lnTo>
                    <a:lnTo>
                      <a:pt x="317" y="224"/>
                    </a:lnTo>
                    <a:lnTo>
                      <a:pt x="296" y="189"/>
                    </a:lnTo>
                    <a:lnTo>
                      <a:pt x="278" y="156"/>
                    </a:lnTo>
                    <a:lnTo>
                      <a:pt x="255" y="127"/>
                    </a:lnTo>
                    <a:lnTo>
                      <a:pt x="234" y="102"/>
                    </a:lnTo>
                    <a:lnTo>
                      <a:pt x="209" y="78"/>
                    </a:lnTo>
                    <a:lnTo>
                      <a:pt x="177" y="57"/>
                    </a:lnTo>
                    <a:lnTo>
                      <a:pt x="143" y="39"/>
                    </a:lnTo>
                    <a:lnTo>
                      <a:pt x="102" y="26"/>
                    </a:lnTo>
                    <a:lnTo>
                      <a:pt x="54" y="16"/>
                    </a:lnTo>
                    <a:lnTo>
                      <a:pt x="0" y="10"/>
                    </a:lnTo>
                    <a:lnTo>
                      <a:pt x="7858" y="0"/>
                    </a:lnTo>
                    <a:close/>
                  </a:path>
                </a:pathLst>
              </a:custGeom>
              <a:gradFill rotWithShape="0">
                <a:gsLst>
                  <a:gs pos="0">
                    <a:srgbClr val="8488C4"/>
                  </a:gs>
                  <a:gs pos="53000">
                    <a:srgbClr val="D4DEFF"/>
                  </a:gs>
                  <a:gs pos="83000">
                    <a:srgbClr val="D4DEFF"/>
                  </a:gs>
                  <a:gs pos="100000">
                    <a:srgbClr val="96AB94"/>
                  </a:gs>
                </a:gsLst>
                <a:lin ang="5400000" scaled="1"/>
              </a:gradFill>
              <a:ln w="1588">
                <a:solidFill>
                  <a:srgbClr val="663300"/>
                </a:solidFill>
                <a:prstDash val="solid"/>
                <a:round/>
                <a:headEnd/>
                <a:tailEnd/>
              </a:ln>
            </p:spPr>
            <p:txBody>
              <a:bodyPr lIns="16" tIns="8" rIns="16" bIns="8">
                <a:spAutoFit/>
              </a:bodyPr>
              <a:lstStyle/>
              <a:p>
                <a:endParaRPr lang="ar-SA"/>
              </a:p>
            </p:txBody>
          </p:sp>
          <p:sp>
            <p:nvSpPr>
              <p:cNvPr id="5138" name="Freeform 7"/>
              <p:cNvSpPr>
                <a:spLocks/>
              </p:cNvSpPr>
              <p:nvPr/>
            </p:nvSpPr>
            <p:spPr bwMode="auto">
              <a:xfrm flipH="1">
                <a:off x="3888" y="2663"/>
                <a:ext cx="1701" cy="121"/>
              </a:xfrm>
              <a:custGeom>
                <a:avLst/>
                <a:gdLst>
                  <a:gd name="T0" fmla="*/ 7917 w 8504"/>
                  <a:gd name="T1" fmla="*/ 1068 h 1068"/>
                  <a:gd name="T2" fmla="*/ 8032 w 8504"/>
                  <a:gd name="T3" fmla="*/ 1058 h 1068"/>
                  <a:gd name="T4" fmla="*/ 8137 w 8504"/>
                  <a:gd name="T5" fmla="*/ 1037 h 1068"/>
                  <a:gd name="T6" fmla="*/ 8236 w 8504"/>
                  <a:gd name="T7" fmla="*/ 1009 h 1068"/>
                  <a:gd name="T8" fmla="*/ 8325 w 8504"/>
                  <a:gd name="T9" fmla="*/ 966 h 1068"/>
                  <a:gd name="T10" fmla="*/ 8397 w 8504"/>
                  <a:gd name="T11" fmla="*/ 912 h 1068"/>
                  <a:gd name="T12" fmla="*/ 8455 w 8504"/>
                  <a:gd name="T13" fmla="*/ 844 h 1068"/>
                  <a:gd name="T14" fmla="*/ 8494 w 8504"/>
                  <a:gd name="T15" fmla="*/ 762 h 1068"/>
                  <a:gd name="T16" fmla="*/ 8211 w 8504"/>
                  <a:gd name="T17" fmla="*/ 196 h 1068"/>
                  <a:gd name="T18" fmla="*/ 8167 w 8504"/>
                  <a:gd name="T19" fmla="*/ 180 h 1068"/>
                  <a:gd name="T20" fmla="*/ 8119 w 8504"/>
                  <a:gd name="T21" fmla="*/ 140 h 1068"/>
                  <a:gd name="T22" fmla="*/ 8081 w 8504"/>
                  <a:gd name="T23" fmla="*/ 94 h 1068"/>
                  <a:gd name="T24" fmla="*/ 8065 w 8504"/>
                  <a:gd name="T25" fmla="*/ 50 h 1068"/>
                  <a:gd name="T26" fmla="*/ 5958 w 8504"/>
                  <a:gd name="T27" fmla="*/ 283 h 1068"/>
                  <a:gd name="T28" fmla="*/ 5980 w 8504"/>
                  <a:gd name="T29" fmla="*/ 338 h 1068"/>
                  <a:gd name="T30" fmla="*/ 5961 w 8504"/>
                  <a:gd name="T31" fmla="*/ 380 h 1068"/>
                  <a:gd name="T32" fmla="*/ 5924 w 8504"/>
                  <a:gd name="T33" fmla="*/ 421 h 1068"/>
                  <a:gd name="T34" fmla="*/ 5888 w 8504"/>
                  <a:gd name="T35" fmla="*/ 473 h 1068"/>
                  <a:gd name="T36" fmla="*/ 5852 w 8504"/>
                  <a:gd name="T37" fmla="*/ 515 h 1068"/>
                  <a:gd name="T38" fmla="*/ 5833 w 8504"/>
                  <a:gd name="T39" fmla="*/ 619 h 1068"/>
                  <a:gd name="T40" fmla="*/ 5641 w 8504"/>
                  <a:gd name="T41" fmla="*/ 275 h 1068"/>
                  <a:gd name="T42" fmla="*/ 5517 w 8504"/>
                  <a:gd name="T43" fmla="*/ 273 h 1068"/>
                  <a:gd name="T44" fmla="*/ 5327 w 8504"/>
                  <a:gd name="T45" fmla="*/ 268 h 1068"/>
                  <a:gd name="T46" fmla="*/ 5075 w 8504"/>
                  <a:gd name="T47" fmla="*/ 260 h 1068"/>
                  <a:gd name="T48" fmla="*/ 4774 w 8504"/>
                  <a:gd name="T49" fmla="*/ 247 h 1068"/>
                  <a:gd name="T50" fmla="*/ 4428 w 8504"/>
                  <a:gd name="T51" fmla="*/ 232 h 1068"/>
                  <a:gd name="T52" fmla="*/ 4051 w 8504"/>
                  <a:gd name="T53" fmla="*/ 216 h 1068"/>
                  <a:gd name="T54" fmla="*/ 3651 w 8504"/>
                  <a:gd name="T55" fmla="*/ 196 h 1068"/>
                  <a:gd name="T56" fmla="*/ 3238 w 8504"/>
                  <a:gd name="T57" fmla="*/ 177 h 1068"/>
                  <a:gd name="T58" fmla="*/ 2815 w 8504"/>
                  <a:gd name="T59" fmla="*/ 154 h 1068"/>
                  <a:gd name="T60" fmla="*/ 2397 w 8504"/>
                  <a:gd name="T61" fmla="*/ 133 h 1068"/>
                  <a:gd name="T62" fmla="*/ 1991 w 8504"/>
                  <a:gd name="T63" fmla="*/ 109 h 1068"/>
                  <a:gd name="T64" fmla="*/ 1607 w 8504"/>
                  <a:gd name="T65" fmla="*/ 86 h 1068"/>
                  <a:gd name="T66" fmla="*/ 1252 w 8504"/>
                  <a:gd name="T67" fmla="*/ 63 h 1068"/>
                  <a:gd name="T68" fmla="*/ 934 w 8504"/>
                  <a:gd name="T69" fmla="*/ 42 h 1068"/>
                  <a:gd name="T70" fmla="*/ 664 w 8504"/>
                  <a:gd name="T71" fmla="*/ 22 h 1068"/>
                  <a:gd name="T72" fmla="*/ 451 w 8504"/>
                  <a:gd name="T73" fmla="*/ 0 h 1068"/>
                  <a:gd name="T74" fmla="*/ 586 w 8504"/>
                  <a:gd name="T75" fmla="*/ 162 h 1068"/>
                  <a:gd name="T76" fmla="*/ 656 w 8504"/>
                  <a:gd name="T77" fmla="*/ 354 h 1068"/>
                  <a:gd name="T78" fmla="*/ 651 w 8504"/>
                  <a:gd name="T79" fmla="*/ 543 h 1068"/>
                  <a:gd name="T80" fmla="*/ 561 w 8504"/>
                  <a:gd name="T81" fmla="*/ 688 h 1068"/>
                  <a:gd name="T82" fmla="*/ 449 w 8504"/>
                  <a:gd name="T83" fmla="*/ 738 h 1068"/>
                  <a:gd name="T84" fmla="*/ 370 w 8504"/>
                  <a:gd name="T85" fmla="*/ 793 h 1068"/>
                  <a:gd name="T86" fmla="*/ 311 w 8504"/>
                  <a:gd name="T87" fmla="*/ 852 h 1068"/>
                  <a:gd name="T88" fmla="*/ 266 w 8504"/>
                  <a:gd name="T89" fmla="*/ 910 h 1068"/>
                  <a:gd name="T90" fmla="*/ 222 w 8504"/>
                  <a:gd name="T91" fmla="*/ 964 h 1068"/>
                  <a:gd name="T92" fmla="*/ 171 w 8504"/>
                  <a:gd name="T93" fmla="*/ 1009 h 1068"/>
                  <a:gd name="T94" fmla="*/ 98 w 8504"/>
                  <a:gd name="T95" fmla="*/ 1042 h 1068"/>
                  <a:gd name="T96" fmla="*/ 0 w 8504"/>
                  <a:gd name="T97" fmla="*/ 1060 h 106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8504"/>
                  <a:gd name="T148" fmla="*/ 0 h 1068"/>
                  <a:gd name="T149" fmla="*/ 8504 w 8504"/>
                  <a:gd name="T150" fmla="*/ 1068 h 106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8504" h="1068">
                    <a:moveTo>
                      <a:pt x="7857" y="1050"/>
                    </a:moveTo>
                    <a:lnTo>
                      <a:pt x="7917" y="1068"/>
                    </a:lnTo>
                    <a:lnTo>
                      <a:pt x="7974" y="1063"/>
                    </a:lnTo>
                    <a:lnTo>
                      <a:pt x="8032" y="1058"/>
                    </a:lnTo>
                    <a:lnTo>
                      <a:pt x="8086" y="1047"/>
                    </a:lnTo>
                    <a:lnTo>
                      <a:pt x="8137" y="1037"/>
                    </a:lnTo>
                    <a:lnTo>
                      <a:pt x="8190" y="1024"/>
                    </a:lnTo>
                    <a:lnTo>
                      <a:pt x="8236" y="1009"/>
                    </a:lnTo>
                    <a:lnTo>
                      <a:pt x="8284" y="987"/>
                    </a:lnTo>
                    <a:lnTo>
                      <a:pt x="8325" y="966"/>
                    </a:lnTo>
                    <a:lnTo>
                      <a:pt x="8361" y="941"/>
                    </a:lnTo>
                    <a:lnTo>
                      <a:pt x="8397" y="912"/>
                    </a:lnTo>
                    <a:lnTo>
                      <a:pt x="8429" y="881"/>
                    </a:lnTo>
                    <a:lnTo>
                      <a:pt x="8455" y="844"/>
                    </a:lnTo>
                    <a:lnTo>
                      <a:pt x="8476" y="805"/>
                    </a:lnTo>
                    <a:lnTo>
                      <a:pt x="8494" y="762"/>
                    </a:lnTo>
                    <a:lnTo>
                      <a:pt x="8504" y="712"/>
                    </a:lnTo>
                    <a:lnTo>
                      <a:pt x="8211" y="196"/>
                    </a:lnTo>
                    <a:lnTo>
                      <a:pt x="8190" y="190"/>
                    </a:lnTo>
                    <a:lnTo>
                      <a:pt x="8167" y="180"/>
                    </a:lnTo>
                    <a:lnTo>
                      <a:pt x="8143" y="162"/>
                    </a:lnTo>
                    <a:lnTo>
                      <a:pt x="8119" y="140"/>
                    </a:lnTo>
                    <a:lnTo>
                      <a:pt x="8099" y="117"/>
                    </a:lnTo>
                    <a:lnTo>
                      <a:pt x="8081" y="94"/>
                    </a:lnTo>
                    <a:lnTo>
                      <a:pt x="8070" y="71"/>
                    </a:lnTo>
                    <a:lnTo>
                      <a:pt x="8065" y="50"/>
                    </a:lnTo>
                    <a:lnTo>
                      <a:pt x="5932" y="275"/>
                    </a:lnTo>
                    <a:lnTo>
                      <a:pt x="5958" y="283"/>
                    </a:lnTo>
                    <a:lnTo>
                      <a:pt x="5974" y="307"/>
                    </a:lnTo>
                    <a:lnTo>
                      <a:pt x="5980" y="338"/>
                    </a:lnTo>
                    <a:lnTo>
                      <a:pt x="5980" y="374"/>
                    </a:lnTo>
                    <a:lnTo>
                      <a:pt x="5961" y="380"/>
                    </a:lnTo>
                    <a:lnTo>
                      <a:pt x="5942" y="398"/>
                    </a:lnTo>
                    <a:lnTo>
                      <a:pt x="5924" y="421"/>
                    </a:lnTo>
                    <a:lnTo>
                      <a:pt x="5906" y="448"/>
                    </a:lnTo>
                    <a:lnTo>
                      <a:pt x="5888" y="473"/>
                    </a:lnTo>
                    <a:lnTo>
                      <a:pt x="5870" y="497"/>
                    </a:lnTo>
                    <a:lnTo>
                      <a:pt x="5852" y="515"/>
                    </a:lnTo>
                    <a:lnTo>
                      <a:pt x="5833" y="520"/>
                    </a:lnTo>
                    <a:lnTo>
                      <a:pt x="5833" y="619"/>
                    </a:lnTo>
                    <a:lnTo>
                      <a:pt x="5735" y="632"/>
                    </a:lnTo>
                    <a:lnTo>
                      <a:pt x="5641" y="275"/>
                    </a:lnTo>
                    <a:lnTo>
                      <a:pt x="5590" y="275"/>
                    </a:lnTo>
                    <a:lnTo>
                      <a:pt x="5517" y="273"/>
                    </a:lnTo>
                    <a:lnTo>
                      <a:pt x="5431" y="270"/>
                    </a:lnTo>
                    <a:lnTo>
                      <a:pt x="5327" y="268"/>
                    </a:lnTo>
                    <a:lnTo>
                      <a:pt x="5208" y="263"/>
                    </a:lnTo>
                    <a:lnTo>
                      <a:pt x="5075" y="260"/>
                    </a:lnTo>
                    <a:lnTo>
                      <a:pt x="4930" y="252"/>
                    </a:lnTo>
                    <a:lnTo>
                      <a:pt x="4774" y="247"/>
                    </a:lnTo>
                    <a:lnTo>
                      <a:pt x="4604" y="239"/>
                    </a:lnTo>
                    <a:lnTo>
                      <a:pt x="4428" y="232"/>
                    </a:lnTo>
                    <a:lnTo>
                      <a:pt x="4244" y="224"/>
                    </a:lnTo>
                    <a:lnTo>
                      <a:pt x="4051" y="216"/>
                    </a:lnTo>
                    <a:lnTo>
                      <a:pt x="3854" y="206"/>
                    </a:lnTo>
                    <a:lnTo>
                      <a:pt x="3651" y="196"/>
                    </a:lnTo>
                    <a:lnTo>
                      <a:pt x="3446" y="188"/>
                    </a:lnTo>
                    <a:lnTo>
                      <a:pt x="3238" y="177"/>
                    </a:lnTo>
                    <a:lnTo>
                      <a:pt x="3028" y="167"/>
                    </a:lnTo>
                    <a:lnTo>
                      <a:pt x="2815" y="154"/>
                    </a:lnTo>
                    <a:lnTo>
                      <a:pt x="2608" y="143"/>
                    </a:lnTo>
                    <a:lnTo>
                      <a:pt x="2397" y="133"/>
                    </a:lnTo>
                    <a:lnTo>
                      <a:pt x="2192" y="120"/>
                    </a:lnTo>
                    <a:lnTo>
                      <a:pt x="1991" y="109"/>
                    </a:lnTo>
                    <a:lnTo>
                      <a:pt x="1797" y="97"/>
                    </a:lnTo>
                    <a:lnTo>
                      <a:pt x="1607" y="86"/>
                    </a:lnTo>
                    <a:lnTo>
                      <a:pt x="1425" y="76"/>
                    </a:lnTo>
                    <a:lnTo>
                      <a:pt x="1252" y="63"/>
                    </a:lnTo>
                    <a:lnTo>
                      <a:pt x="1088" y="53"/>
                    </a:lnTo>
                    <a:lnTo>
                      <a:pt x="934" y="42"/>
                    </a:lnTo>
                    <a:lnTo>
                      <a:pt x="791" y="32"/>
                    </a:lnTo>
                    <a:lnTo>
                      <a:pt x="664" y="22"/>
                    </a:lnTo>
                    <a:lnTo>
                      <a:pt x="550" y="11"/>
                    </a:lnTo>
                    <a:lnTo>
                      <a:pt x="451" y="0"/>
                    </a:lnTo>
                    <a:lnTo>
                      <a:pt x="526" y="76"/>
                    </a:lnTo>
                    <a:lnTo>
                      <a:pt x="586" y="162"/>
                    </a:lnTo>
                    <a:lnTo>
                      <a:pt x="630" y="255"/>
                    </a:lnTo>
                    <a:lnTo>
                      <a:pt x="656" y="354"/>
                    </a:lnTo>
                    <a:lnTo>
                      <a:pt x="661" y="453"/>
                    </a:lnTo>
                    <a:lnTo>
                      <a:pt x="651" y="543"/>
                    </a:lnTo>
                    <a:lnTo>
                      <a:pt x="615" y="624"/>
                    </a:lnTo>
                    <a:lnTo>
                      <a:pt x="561" y="688"/>
                    </a:lnTo>
                    <a:lnTo>
                      <a:pt x="500" y="712"/>
                    </a:lnTo>
                    <a:lnTo>
                      <a:pt x="449" y="738"/>
                    </a:lnTo>
                    <a:lnTo>
                      <a:pt x="407" y="764"/>
                    </a:lnTo>
                    <a:lnTo>
                      <a:pt x="370" y="793"/>
                    </a:lnTo>
                    <a:lnTo>
                      <a:pt x="339" y="821"/>
                    </a:lnTo>
                    <a:lnTo>
                      <a:pt x="311" y="852"/>
                    </a:lnTo>
                    <a:lnTo>
                      <a:pt x="288" y="881"/>
                    </a:lnTo>
                    <a:lnTo>
                      <a:pt x="266" y="910"/>
                    </a:lnTo>
                    <a:lnTo>
                      <a:pt x="243" y="938"/>
                    </a:lnTo>
                    <a:lnTo>
                      <a:pt x="222" y="964"/>
                    </a:lnTo>
                    <a:lnTo>
                      <a:pt x="197" y="987"/>
                    </a:lnTo>
                    <a:lnTo>
                      <a:pt x="171" y="1009"/>
                    </a:lnTo>
                    <a:lnTo>
                      <a:pt x="137" y="1027"/>
                    </a:lnTo>
                    <a:lnTo>
                      <a:pt x="98" y="1042"/>
                    </a:lnTo>
                    <a:lnTo>
                      <a:pt x="54" y="1052"/>
                    </a:lnTo>
                    <a:lnTo>
                      <a:pt x="0" y="1060"/>
                    </a:lnTo>
                    <a:lnTo>
                      <a:pt x="7857" y="1050"/>
                    </a:lnTo>
                    <a:close/>
                  </a:path>
                </a:pathLst>
              </a:custGeom>
              <a:gradFill rotWithShape="0">
                <a:gsLst>
                  <a:gs pos="0">
                    <a:srgbClr val="8488C4"/>
                  </a:gs>
                  <a:gs pos="53000">
                    <a:srgbClr val="D4DEFF"/>
                  </a:gs>
                  <a:gs pos="83000">
                    <a:srgbClr val="D4DEFF"/>
                  </a:gs>
                  <a:gs pos="100000">
                    <a:srgbClr val="96AB94"/>
                  </a:gs>
                </a:gsLst>
                <a:lin ang="5400000" scaled="1"/>
              </a:gradFill>
              <a:ln w="1588">
                <a:solidFill>
                  <a:srgbClr val="663300"/>
                </a:solidFill>
                <a:prstDash val="solid"/>
                <a:round/>
                <a:headEnd/>
                <a:tailEnd/>
              </a:ln>
            </p:spPr>
            <p:txBody>
              <a:bodyPr lIns="16" tIns="8" rIns="16" bIns="8">
                <a:spAutoFit/>
              </a:bodyPr>
              <a:lstStyle/>
              <a:p>
                <a:endParaRPr lang="ar-SA"/>
              </a:p>
            </p:txBody>
          </p:sp>
        </p:grpSp>
        <p:grpSp>
          <p:nvGrpSpPr>
            <p:cNvPr id="4" name="Group 8"/>
            <p:cNvGrpSpPr>
              <a:grpSpLocks/>
            </p:cNvGrpSpPr>
            <p:nvPr/>
          </p:nvGrpSpPr>
          <p:grpSpPr bwMode="auto">
            <a:xfrm flipH="1">
              <a:off x="432" y="1824"/>
              <a:ext cx="804" cy="1496"/>
              <a:chOff x="4028" y="2018"/>
              <a:chExt cx="1104" cy="2294"/>
            </a:xfrm>
          </p:grpSpPr>
          <p:sp>
            <p:nvSpPr>
              <p:cNvPr id="5127" name="Freeform 9"/>
              <p:cNvSpPr>
                <a:spLocks/>
              </p:cNvSpPr>
              <p:nvPr/>
            </p:nvSpPr>
            <p:spPr bwMode="auto">
              <a:xfrm>
                <a:off x="4072" y="2266"/>
                <a:ext cx="879" cy="1880"/>
              </a:xfrm>
              <a:custGeom>
                <a:avLst/>
                <a:gdLst>
                  <a:gd name="T0" fmla="*/ 459 w 2637"/>
                  <a:gd name="T1" fmla="*/ 4235 h 5641"/>
                  <a:gd name="T2" fmla="*/ 505 w 2637"/>
                  <a:gd name="T3" fmla="*/ 4086 h 5641"/>
                  <a:gd name="T4" fmla="*/ 549 w 2637"/>
                  <a:gd name="T5" fmla="*/ 3941 h 5641"/>
                  <a:gd name="T6" fmla="*/ 595 w 2637"/>
                  <a:gd name="T7" fmla="*/ 3802 h 5641"/>
                  <a:gd name="T8" fmla="*/ 641 w 2637"/>
                  <a:gd name="T9" fmla="*/ 3663 h 5641"/>
                  <a:gd name="T10" fmla="*/ 688 w 2637"/>
                  <a:gd name="T11" fmla="*/ 3526 h 5641"/>
                  <a:gd name="T12" fmla="*/ 737 w 2637"/>
                  <a:gd name="T13" fmla="*/ 3390 h 5641"/>
                  <a:gd name="T14" fmla="*/ 784 w 2637"/>
                  <a:gd name="T15" fmla="*/ 3260 h 5641"/>
                  <a:gd name="T16" fmla="*/ 836 w 2637"/>
                  <a:gd name="T17" fmla="*/ 3130 h 5641"/>
                  <a:gd name="T18" fmla="*/ 886 w 2637"/>
                  <a:gd name="T19" fmla="*/ 3004 h 5641"/>
                  <a:gd name="T20" fmla="*/ 938 w 2637"/>
                  <a:gd name="T21" fmla="*/ 2876 h 5641"/>
                  <a:gd name="T22" fmla="*/ 991 w 2637"/>
                  <a:gd name="T23" fmla="*/ 2749 h 5641"/>
                  <a:gd name="T24" fmla="*/ 1047 w 2637"/>
                  <a:gd name="T25" fmla="*/ 2625 h 5641"/>
                  <a:gd name="T26" fmla="*/ 1102 w 2637"/>
                  <a:gd name="T27" fmla="*/ 2502 h 5641"/>
                  <a:gd name="T28" fmla="*/ 1161 w 2637"/>
                  <a:gd name="T29" fmla="*/ 2378 h 5641"/>
                  <a:gd name="T30" fmla="*/ 1220 w 2637"/>
                  <a:gd name="T31" fmla="*/ 2257 h 5641"/>
                  <a:gd name="T32" fmla="*/ 1285 w 2637"/>
                  <a:gd name="T33" fmla="*/ 2133 h 5641"/>
                  <a:gd name="T34" fmla="*/ 1347 w 2637"/>
                  <a:gd name="T35" fmla="*/ 2010 h 5641"/>
                  <a:gd name="T36" fmla="*/ 1416 w 2637"/>
                  <a:gd name="T37" fmla="*/ 1886 h 5641"/>
                  <a:gd name="T38" fmla="*/ 1483 w 2637"/>
                  <a:gd name="T39" fmla="*/ 1762 h 5641"/>
                  <a:gd name="T40" fmla="*/ 1555 w 2637"/>
                  <a:gd name="T41" fmla="*/ 1638 h 5641"/>
                  <a:gd name="T42" fmla="*/ 1629 w 2637"/>
                  <a:gd name="T43" fmla="*/ 1514 h 5641"/>
                  <a:gd name="T44" fmla="*/ 1702 w 2637"/>
                  <a:gd name="T45" fmla="*/ 1388 h 5641"/>
                  <a:gd name="T46" fmla="*/ 1783 w 2637"/>
                  <a:gd name="T47" fmla="*/ 1257 h 5641"/>
                  <a:gd name="T48" fmla="*/ 1863 w 2637"/>
                  <a:gd name="T49" fmla="*/ 1128 h 5641"/>
                  <a:gd name="T50" fmla="*/ 1951 w 2637"/>
                  <a:gd name="T51" fmla="*/ 998 h 5641"/>
                  <a:gd name="T52" fmla="*/ 2037 w 2637"/>
                  <a:gd name="T53" fmla="*/ 861 h 5641"/>
                  <a:gd name="T54" fmla="*/ 2130 w 2637"/>
                  <a:gd name="T55" fmla="*/ 725 h 5641"/>
                  <a:gd name="T56" fmla="*/ 2223 w 2637"/>
                  <a:gd name="T57" fmla="*/ 586 h 5641"/>
                  <a:gd name="T58" fmla="*/ 2322 w 2637"/>
                  <a:gd name="T59" fmla="*/ 447 h 5641"/>
                  <a:gd name="T60" fmla="*/ 2424 w 2637"/>
                  <a:gd name="T61" fmla="*/ 301 h 5641"/>
                  <a:gd name="T62" fmla="*/ 2529 w 2637"/>
                  <a:gd name="T63" fmla="*/ 153 h 5641"/>
                  <a:gd name="T64" fmla="*/ 2637 w 2637"/>
                  <a:gd name="T65" fmla="*/ 0 h 5641"/>
                  <a:gd name="T66" fmla="*/ 2492 w 2637"/>
                  <a:gd name="T67" fmla="*/ 242 h 5641"/>
                  <a:gd name="T68" fmla="*/ 2343 w 2637"/>
                  <a:gd name="T69" fmla="*/ 487 h 5641"/>
                  <a:gd name="T70" fmla="*/ 2192 w 2637"/>
                  <a:gd name="T71" fmla="*/ 737 h 5641"/>
                  <a:gd name="T72" fmla="*/ 2040 w 2637"/>
                  <a:gd name="T73" fmla="*/ 994 h 5641"/>
                  <a:gd name="T74" fmla="*/ 1888 w 2637"/>
                  <a:gd name="T75" fmla="*/ 1255 h 5641"/>
                  <a:gd name="T76" fmla="*/ 1740 w 2637"/>
                  <a:gd name="T77" fmla="*/ 1518 h 5641"/>
                  <a:gd name="T78" fmla="*/ 1594 w 2637"/>
                  <a:gd name="T79" fmla="*/ 1784 h 5641"/>
                  <a:gd name="T80" fmla="*/ 1453 w 2637"/>
                  <a:gd name="T81" fmla="*/ 2049 h 5641"/>
                  <a:gd name="T82" fmla="*/ 1316 w 2637"/>
                  <a:gd name="T83" fmla="*/ 2319 h 5641"/>
                  <a:gd name="T84" fmla="*/ 1189 w 2637"/>
                  <a:gd name="T85" fmla="*/ 2588 h 5641"/>
                  <a:gd name="T86" fmla="*/ 1069 w 2637"/>
                  <a:gd name="T87" fmla="*/ 2855 h 5641"/>
                  <a:gd name="T88" fmla="*/ 961 w 2637"/>
                  <a:gd name="T89" fmla="*/ 3124 h 5641"/>
                  <a:gd name="T90" fmla="*/ 861 w 2637"/>
                  <a:gd name="T91" fmla="*/ 3390 h 5641"/>
                  <a:gd name="T92" fmla="*/ 775 w 2637"/>
                  <a:gd name="T93" fmla="*/ 3653 h 5641"/>
                  <a:gd name="T94" fmla="*/ 700 w 2637"/>
                  <a:gd name="T95" fmla="*/ 3916 h 5641"/>
                  <a:gd name="T96" fmla="*/ 641 w 2637"/>
                  <a:gd name="T97" fmla="*/ 4173 h 5641"/>
                  <a:gd name="T98" fmla="*/ 418 w 2637"/>
                  <a:gd name="T99" fmla="*/ 5111 h 5641"/>
                  <a:gd name="T100" fmla="*/ 0 w 2637"/>
                  <a:gd name="T101" fmla="*/ 5641 h 5641"/>
                  <a:gd name="T102" fmla="*/ 459 w 2637"/>
                  <a:gd name="T103" fmla="*/ 4235 h 564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2637"/>
                  <a:gd name="T157" fmla="*/ 0 h 5641"/>
                  <a:gd name="T158" fmla="*/ 2637 w 2637"/>
                  <a:gd name="T159" fmla="*/ 5641 h 5641"/>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2637" h="5641">
                    <a:moveTo>
                      <a:pt x="459" y="4235"/>
                    </a:moveTo>
                    <a:lnTo>
                      <a:pt x="505" y="4086"/>
                    </a:lnTo>
                    <a:lnTo>
                      <a:pt x="549" y="3941"/>
                    </a:lnTo>
                    <a:lnTo>
                      <a:pt x="595" y="3802"/>
                    </a:lnTo>
                    <a:lnTo>
                      <a:pt x="641" y="3663"/>
                    </a:lnTo>
                    <a:lnTo>
                      <a:pt x="688" y="3526"/>
                    </a:lnTo>
                    <a:lnTo>
                      <a:pt x="737" y="3390"/>
                    </a:lnTo>
                    <a:lnTo>
                      <a:pt x="784" y="3260"/>
                    </a:lnTo>
                    <a:lnTo>
                      <a:pt x="836" y="3130"/>
                    </a:lnTo>
                    <a:lnTo>
                      <a:pt x="886" y="3004"/>
                    </a:lnTo>
                    <a:lnTo>
                      <a:pt x="938" y="2876"/>
                    </a:lnTo>
                    <a:lnTo>
                      <a:pt x="991" y="2749"/>
                    </a:lnTo>
                    <a:lnTo>
                      <a:pt x="1047" y="2625"/>
                    </a:lnTo>
                    <a:lnTo>
                      <a:pt x="1102" y="2502"/>
                    </a:lnTo>
                    <a:lnTo>
                      <a:pt x="1161" y="2378"/>
                    </a:lnTo>
                    <a:lnTo>
                      <a:pt x="1220" y="2257"/>
                    </a:lnTo>
                    <a:lnTo>
                      <a:pt x="1285" y="2133"/>
                    </a:lnTo>
                    <a:lnTo>
                      <a:pt x="1347" y="2010"/>
                    </a:lnTo>
                    <a:lnTo>
                      <a:pt x="1416" y="1886"/>
                    </a:lnTo>
                    <a:lnTo>
                      <a:pt x="1483" y="1762"/>
                    </a:lnTo>
                    <a:lnTo>
                      <a:pt x="1555" y="1638"/>
                    </a:lnTo>
                    <a:lnTo>
                      <a:pt x="1629" y="1514"/>
                    </a:lnTo>
                    <a:lnTo>
                      <a:pt x="1702" y="1388"/>
                    </a:lnTo>
                    <a:lnTo>
                      <a:pt x="1783" y="1257"/>
                    </a:lnTo>
                    <a:lnTo>
                      <a:pt x="1863" y="1128"/>
                    </a:lnTo>
                    <a:lnTo>
                      <a:pt x="1951" y="998"/>
                    </a:lnTo>
                    <a:lnTo>
                      <a:pt x="2037" y="861"/>
                    </a:lnTo>
                    <a:lnTo>
                      <a:pt x="2130" y="725"/>
                    </a:lnTo>
                    <a:lnTo>
                      <a:pt x="2223" y="586"/>
                    </a:lnTo>
                    <a:lnTo>
                      <a:pt x="2322" y="447"/>
                    </a:lnTo>
                    <a:lnTo>
                      <a:pt x="2424" y="301"/>
                    </a:lnTo>
                    <a:lnTo>
                      <a:pt x="2529" y="153"/>
                    </a:lnTo>
                    <a:lnTo>
                      <a:pt x="2637" y="0"/>
                    </a:lnTo>
                    <a:lnTo>
                      <a:pt x="2492" y="242"/>
                    </a:lnTo>
                    <a:lnTo>
                      <a:pt x="2343" y="487"/>
                    </a:lnTo>
                    <a:lnTo>
                      <a:pt x="2192" y="737"/>
                    </a:lnTo>
                    <a:lnTo>
                      <a:pt x="2040" y="994"/>
                    </a:lnTo>
                    <a:lnTo>
                      <a:pt x="1888" y="1255"/>
                    </a:lnTo>
                    <a:lnTo>
                      <a:pt x="1740" y="1518"/>
                    </a:lnTo>
                    <a:lnTo>
                      <a:pt x="1594" y="1784"/>
                    </a:lnTo>
                    <a:lnTo>
                      <a:pt x="1453" y="2049"/>
                    </a:lnTo>
                    <a:lnTo>
                      <a:pt x="1316" y="2319"/>
                    </a:lnTo>
                    <a:lnTo>
                      <a:pt x="1189" y="2588"/>
                    </a:lnTo>
                    <a:lnTo>
                      <a:pt x="1069" y="2855"/>
                    </a:lnTo>
                    <a:lnTo>
                      <a:pt x="961" y="3124"/>
                    </a:lnTo>
                    <a:lnTo>
                      <a:pt x="861" y="3390"/>
                    </a:lnTo>
                    <a:lnTo>
                      <a:pt x="775" y="3653"/>
                    </a:lnTo>
                    <a:lnTo>
                      <a:pt x="700" y="3916"/>
                    </a:lnTo>
                    <a:lnTo>
                      <a:pt x="641" y="4173"/>
                    </a:lnTo>
                    <a:lnTo>
                      <a:pt x="418" y="5111"/>
                    </a:lnTo>
                    <a:lnTo>
                      <a:pt x="0" y="5641"/>
                    </a:lnTo>
                    <a:lnTo>
                      <a:pt x="459" y="4235"/>
                    </a:lnTo>
                    <a:close/>
                  </a:path>
                </a:pathLst>
              </a:custGeom>
              <a:solidFill>
                <a:srgbClr val="FFFFFF">
                  <a:alpha val="50195"/>
                </a:srgbClr>
              </a:solidFill>
              <a:ln w="9525">
                <a:noFill/>
                <a:round/>
                <a:headEnd/>
                <a:tailEnd/>
              </a:ln>
            </p:spPr>
            <p:txBody>
              <a:bodyPr lIns="16" tIns="8" rIns="16" bIns="8">
                <a:spAutoFit/>
              </a:bodyPr>
              <a:lstStyle/>
              <a:p>
                <a:endParaRPr lang="ar-SA"/>
              </a:p>
            </p:txBody>
          </p:sp>
          <p:sp>
            <p:nvSpPr>
              <p:cNvPr id="5128" name="Freeform 10"/>
              <p:cNvSpPr>
                <a:spLocks/>
              </p:cNvSpPr>
              <p:nvPr/>
            </p:nvSpPr>
            <p:spPr bwMode="auto">
              <a:xfrm>
                <a:off x="4222" y="2264"/>
                <a:ext cx="732" cy="1414"/>
              </a:xfrm>
              <a:custGeom>
                <a:avLst/>
                <a:gdLst>
                  <a:gd name="T0" fmla="*/ 2179 w 2198"/>
                  <a:gd name="T1" fmla="*/ 0 h 4243"/>
                  <a:gd name="T2" fmla="*/ 1965 w 2198"/>
                  <a:gd name="T3" fmla="*/ 301 h 4243"/>
                  <a:gd name="T4" fmla="*/ 1765 w 2198"/>
                  <a:gd name="T5" fmla="*/ 586 h 4243"/>
                  <a:gd name="T6" fmla="*/ 1579 w 2198"/>
                  <a:gd name="T7" fmla="*/ 861 h 4243"/>
                  <a:gd name="T8" fmla="*/ 1406 w 2198"/>
                  <a:gd name="T9" fmla="*/ 1128 h 4243"/>
                  <a:gd name="T10" fmla="*/ 1245 w 2198"/>
                  <a:gd name="T11" fmla="*/ 1387 h 4243"/>
                  <a:gd name="T12" fmla="*/ 1096 w 2198"/>
                  <a:gd name="T13" fmla="*/ 1638 h 4243"/>
                  <a:gd name="T14" fmla="*/ 957 w 2198"/>
                  <a:gd name="T15" fmla="*/ 1889 h 4243"/>
                  <a:gd name="T16" fmla="*/ 827 w 2198"/>
                  <a:gd name="T17" fmla="*/ 2136 h 4243"/>
                  <a:gd name="T18" fmla="*/ 702 w 2198"/>
                  <a:gd name="T19" fmla="*/ 2381 h 4243"/>
                  <a:gd name="T20" fmla="*/ 588 w 2198"/>
                  <a:gd name="T21" fmla="*/ 2628 h 4243"/>
                  <a:gd name="T22" fmla="*/ 480 w 2198"/>
                  <a:gd name="T23" fmla="*/ 2879 h 4243"/>
                  <a:gd name="T24" fmla="*/ 378 w 2198"/>
                  <a:gd name="T25" fmla="*/ 3133 h 4243"/>
                  <a:gd name="T26" fmla="*/ 279 w 2198"/>
                  <a:gd name="T27" fmla="*/ 3392 h 4243"/>
                  <a:gd name="T28" fmla="*/ 183 w 2198"/>
                  <a:gd name="T29" fmla="*/ 3665 h 4243"/>
                  <a:gd name="T30" fmla="*/ 90 w 2198"/>
                  <a:gd name="T31" fmla="*/ 3943 h 4243"/>
                  <a:gd name="T32" fmla="*/ 0 w 2198"/>
                  <a:gd name="T33" fmla="*/ 4237 h 4243"/>
                  <a:gd name="T34" fmla="*/ 65 w 2198"/>
                  <a:gd name="T35" fmla="*/ 4096 h 4243"/>
                  <a:gd name="T36" fmla="*/ 155 w 2198"/>
                  <a:gd name="T37" fmla="*/ 3810 h 4243"/>
                  <a:gd name="T38" fmla="*/ 248 w 2198"/>
                  <a:gd name="T39" fmla="*/ 3535 h 4243"/>
                  <a:gd name="T40" fmla="*/ 344 w 2198"/>
                  <a:gd name="T41" fmla="*/ 3269 h 4243"/>
                  <a:gd name="T42" fmla="*/ 446 w 2198"/>
                  <a:gd name="T43" fmla="*/ 3012 h 4243"/>
                  <a:gd name="T44" fmla="*/ 551 w 2198"/>
                  <a:gd name="T45" fmla="*/ 2759 h 4243"/>
                  <a:gd name="T46" fmla="*/ 663 w 2198"/>
                  <a:gd name="T47" fmla="*/ 2510 h 4243"/>
                  <a:gd name="T48" fmla="*/ 781 w 2198"/>
                  <a:gd name="T49" fmla="*/ 2267 h 4243"/>
                  <a:gd name="T50" fmla="*/ 908 w 2198"/>
                  <a:gd name="T51" fmla="*/ 2018 h 4243"/>
                  <a:gd name="T52" fmla="*/ 1043 w 2198"/>
                  <a:gd name="T53" fmla="*/ 1771 h 4243"/>
                  <a:gd name="T54" fmla="*/ 1189 w 2198"/>
                  <a:gd name="T55" fmla="*/ 1526 h 4243"/>
                  <a:gd name="T56" fmla="*/ 1343 w 2198"/>
                  <a:gd name="T57" fmla="*/ 1269 h 4243"/>
                  <a:gd name="T58" fmla="*/ 1510 w 2198"/>
                  <a:gd name="T59" fmla="*/ 1010 h 4243"/>
                  <a:gd name="T60" fmla="*/ 1690 w 2198"/>
                  <a:gd name="T61" fmla="*/ 737 h 4243"/>
                  <a:gd name="T62" fmla="*/ 1882 w 2198"/>
                  <a:gd name="T63" fmla="*/ 459 h 4243"/>
                  <a:gd name="T64" fmla="*/ 2090 w 2198"/>
                  <a:gd name="T65" fmla="*/ 165 h 4243"/>
                  <a:gd name="T66" fmla="*/ 2179 w 2198"/>
                  <a:gd name="T67" fmla="*/ 0 h 424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198"/>
                  <a:gd name="T103" fmla="*/ 0 h 4243"/>
                  <a:gd name="T104" fmla="*/ 2198 w 2198"/>
                  <a:gd name="T105" fmla="*/ 4243 h 424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198" h="4243">
                    <a:moveTo>
                      <a:pt x="2198" y="12"/>
                    </a:moveTo>
                    <a:lnTo>
                      <a:pt x="2179" y="0"/>
                    </a:lnTo>
                    <a:lnTo>
                      <a:pt x="2071" y="152"/>
                    </a:lnTo>
                    <a:lnTo>
                      <a:pt x="1965" y="301"/>
                    </a:lnTo>
                    <a:lnTo>
                      <a:pt x="1863" y="446"/>
                    </a:lnTo>
                    <a:lnTo>
                      <a:pt x="1765" y="586"/>
                    </a:lnTo>
                    <a:lnTo>
                      <a:pt x="1672" y="725"/>
                    </a:lnTo>
                    <a:lnTo>
                      <a:pt x="1579" y="861"/>
                    </a:lnTo>
                    <a:lnTo>
                      <a:pt x="1492" y="997"/>
                    </a:lnTo>
                    <a:lnTo>
                      <a:pt x="1406" y="1128"/>
                    </a:lnTo>
                    <a:lnTo>
                      <a:pt x="1325" y="1257"/>
                    </a:lnTo>
                    <a:lnTo>
                      <a:pt x="1245" y="1387"/>
                    </a:lnTo>
                    <a:lnTo>
                      <a:pt x="1171" y="1514"/>
                    </a:lnTo>
                    <a:lnTo>
                      <a:pt x="1096" y="1638"/>
                    </a:lnTo>
                    <a:lnTo>
                      <a:pt x="1025" y="1765"/>
                    </a:lnTo>
                    <a:lnTo>
                      <a:pt x="957" y="1889"/>
                    </a:lnTo>
                    <a:lnTo>
                      <a:pt x="889" y="2012"/>
                    </a:lnTo>
                    <a:lnTo>
                      <a:pt x="827" y="2136"/>
                    </a:lnTo>
                    <a:lnTo>
                      <a:pt x="761" y="2261"/>
                    </a:lnTo>
                    <a:lnTo>
                      <a:pt x="702" y="2381"/>
                    </a:lnTo>
                    <a:lnTo>
                      <a:pt x="644" y="2504"/>
                    </a:lnTo>
                    <a:lnTo>
                      <a:pt x="588" y="2628"/>
                    </a:lnTo>
                    <a:lnTo>
                      <a:pt x="533" y="2753"/>
                    </a:lnTo>
                    <a:lnTo>
                      <a:pt x="480" y="2879"/>
                    </a:lnTo>
                    <a:lnTo>
                      <a:pt x="428" y="3006"/>
                    </a:lnTo>
                    <a:lnTo>
                      <a:pt x="378" y="3133"/>
                    </a:lnTo>
                    <a:lnTo>
                      <a:pt x="326" y="3263"/>
                    </a:lnTo>
                    <a:lnTo>
                      <a:pt x="279" y="3392"/>
                    </a:lnTo>
                    <a:lnTo>
                      <a:pt x="230" y="3529"/>
                    </a:lnTo>
                    <a:lnTo>
                      <a:pt x="183" y="3665"/>
                    </a:lnTo>
                    <a:lnTo>
                      <a:pt x="137" y="3804"/>
                    </a:lnTo>
                    <a:lnTo>
                      <a:pt x="90" y="3943"/>
                    </a:lnTo>
                    <a:lnTo>
                      <a:pt x="47" y="4089"/>
                    </a:lnTo>
                    <a:lnTo>
                      <a:pt x="0" y="4237"/>
                    </a:lnTo>
                    <a:lnTo>
                      <a:pt x="20" y="4243"/>
                    </a:lnTo>
                    <a:lnTo>
                      <a:pt x="65" y="4096"/>
                    </a:lnTo>
                    <a:lnTo>
                      <a:pt x="108" y="3949"/>
                    </a:lnTo>
                    <a:lnTo>
                      <a:pt x="155" y="3810"/>
                    </a:lnTo>
                    <a:lnTo>
                      <a:pt x="202" y="3671"/>
                    </a:lnTo>
                    <a:lnTo>
                      <a:pt x="248" y="3535"/>
                    </a:lnTo>
                    <a:lnTo>
                      <a:pt x="298" y="3398"/>
                    </a:lnTo>
                    <a:lnTo>
                      <a:pt x="344" y="3269"/>
                    </a:lnTo>
                    <a:lnTo>
                      <a:pt x="396" y="3139"/>
                    </a:lnTo>
                    <a:lnTo>
                      <a:pt x="446" y="3012"/>
                    </a:lnTo>
                    <a:lnTo>
                      <a:pt x="498" y="2885"/>
                    </a:lnTo>
                    <a:lnTo>
                      <a:pt x="551" y="2759"/>
                    </a:lnTo>
                    <a:lnTo>
                      <a:pt x="606" y="2635"/>
                    </a:lnTo>
                    <a:lnTo>
                      <a:pt x="663" y="2510"/>
                    </a:lnTo>
                    <a:lnTo>
                      <a:pt x="722" y="2387"/>
                    </a:lnTo>
                    <a:lnTo>
                      <a:pt x="781" y="2267"/>
                    </a:lnTo>
                    <a:lnTo>
                      <a:pt x="845" y="2143"/>
                    </a:lnTo>
                    <a:lnTo>
                      <a:pt x="908" y="2018"/>
                    </a:lnTo>
                    <a:lnTo>
                      <a:pt x="975" y="1895"/>
                    </a:lnTo>
                    <a:lnTo>
                      <a:pt x="1043" y="1771"/>
                    </a:lnTo>
                    <a:lnTo>
                      <a:pt x="1114" y="1651"/>
                    </a:lnTo>
                    <a:lnTo>
                      <a:pt x="1189" y="1526"/>
                    </a:lnTo>
                    <a:lnTo>
                      <a:pt x="1263" y="1400"/>
                    </a:lnTo>
                    <a:lnTo>
                      <a:pt x="1343" y="1269"/>
                    </a:lnTo>
                    <a:lnTo>
                      <a:pt x="1424" y="1140"/>
                    </a:lnTo>
                    <a:lnTo>
                      <a:pt x="1510" y="1010"/>
                    </a:lnTo>
                    <a:lnTo>
                      <a:pt x="1598" y="873"/>
                    </a:lnTo>
                    <a:lnTo>
                      <a:pt x="1690" y="737"/>
                    </a:lnTo>
                    <a:lnTo>
                      <a:pt x="1783" y="598"/>
                    </a:lnTo>
                    <a:lnTo>
                      <a:pt x="1882" y="459"/>
                    </a:lnTo>
                    <a:lnTo>
                      <a:pt x="1984" y="314"/>
                    </a:lnTo>
                    <a:lnTo>
                      <a:pt x="2090" y="165"/>
                    </a:lnTo>
                    <a:lnTo>
                      <a:pt x="2198" y="12"/>
                    </a:lnTo>
                    <a:lnTo>
                      <a:pt x="2179" y="0"/>
                    </a:lnTo>
                    <a:lnTo>
                      <a:pt x="2198" y="12"/>
                    </a:lnTo>
                    <a:close/>
                  </a:path>
                </a:pathLst>
              </a:custGeom>
              <a:solidFill>
                <a:srgbClr val="000000">
                  <a:alpha val="50195"/>
                </a:srgbClr>
              </a:solidFill>
              <a:ln w="9525">
                <a:noFill/>
                <a:round/>
                <a:headEnd/>
                <a:tailEnd/>
              </a:ln>
            </p:spPr>
            <p:txBody>
              <a:bodyPr lIns="16" tIns="8" rIns="16" bIns="8">
                <a:spAutoFit/>
              </a:bodyPr>
              <a:lstStyle/>
              <a:p>
                <a:endParaRPr lang="ar-SA"/>
              </a:p>
            </p:txBody>
          </p:sp>
          <p:sp>
            <p:nvSpPr>
              <p:cNvPr id="5129" name="Freeform 11"/>
              <p:cNvSpPr>
                <a:spLocks/>
              </p:cNvSpPr>
              <p:nvPr/>
            </p:nvSpPr>
            <p:spPr bwMode="auto">
              <a:xfrm>
                <a:off x="4283" y="2264"/>
                <a:ext cx="671" cy="1393"/>
              </a:xfrm>
              <a:custGeom>
                <a:avLst/>
                <a:gdLst>
                  <a:gd name="T0" fmla="*/ 19 w 2015"/>
                  <a:gd name="T1" fmla="*/ 4179 h 4179"/>
                  <a:gd name="T2" fmla="*/ 78 w 2015"/>
                  <a:gd name="T3" fmla="*/ 3922 h 4179"/>
                  <a:gd name="T4" fmla="*/ 152 w 2015"/>
                  <a:gd name="T5" fmla="*/ 3663 h 4179"/>
                  <a:gd name="T6" fmla="*/ 239 w 2015"/>
                  <a:gd name="T7" fmla="*/ 3398 h 4179"/>
                  <a:gd name="T8" fmla="*/ 337 w 2015"/>
                  <a:gd name="T9" fmla="*/ 3133 h 4179"/>
                  <a:gd name="T10" fmla="*/ 446 w 2015"/>
                  <a:gd name="T11" fmla="*/ 2863 h 4179"/>
                  <a:gd name="T12" fmla="*/ 566 w 2015"/>
                  <a:gd name="T13" fmla="*/ 2598 h 4179"/>
                  <a:gd name="T14" fmla="*/ 694 w 2015"/>
                  <a:gd name="T15" fmla="*/ 2328 h 4179"/>
                  <a:gd name="T16" fmla="*/ 829 w 2015"/>
                  <a:gd name="T17" fmla="*/ 2059 h 4179"/>
                  <a:gd name="T18" fmla="*/ 972 w 2015"/>
                  <a:gd name="T19" fmla="*/ 1792 h 4179"/>
                  <a:gd name="T20" fmla="*/ 1117 w 2015"/>
                  <a:gd name="T21" fmla="*/ 1526 h 4179"/>
                  <a:gd name="T22" fmla="*/ 1266 w 2015"/>
                  <a:gd name="T23" fmla="*/ 1263 h 4179"/>
                  <a:gd name="T24" fmla="*/ 1417 w 2015"/>
                  <a:gd name="T25" fmla="*/ 1006 h 4179"/>
                  <a:gd name="T26" fmla="*/ 1570 w 2015"/>
                  <a:gd name="T27" fmla="*/ 749 h 4179"/>
                  <a:gd name="T28" fmla="*/ 1721 w 2015"/>
                  <a:gd name="T29" fmla="*/ 499 h 4179"/>
                  <a:gd name="T30" fmla="*/ 1870 w 2015"/>
                  <a:gd name="T31" fmla="*/ 255 h 4179"/>
                  <a:gd name="T32" fmla="*/ 2015 w 2015"/>
                  <a:gd name="T33" fmla="*/ 12 h 4179"/>
                  <a:gd name="T34" fmla="*/ 1996 w 2015"/>
                  <a:gd name="T35" fmla="*/ 0 h 4179"/>
                  <a:gd name="T36" fmla="*/ 1851 w 2015"/>
                  <a:gd name="T37" fmla="*/ 242 h 4179"/>
                  <a:gd name="T38" fmla="*/ 1702 w 2015"/>
                  <a:gd name="T39" fmla="*/ 487 h 4179"/>
                  <a:gd name="T40" fmla="*/ 1551 w 2015"/>
                  <a:gd name="T41" fmla="*/ 737 h 4179"/>
                  <a:gd name="T42" fmla="*/ 1399 w 2015"/>
                  <a:gd name="T43" fmla="*/ 994 h 4179"/>
                  <a:gd name="T44" fmla="*/ 1247 w 2015"/>
                  <a:gd name="T45" fmla="*/ 1257 h 4179"/>
                  <a:gd name="T46" fmla="*/ 1099 w 2015"/>
                  <a:gd name="T47" fmla="*/ 1520 h 4179"/>
                  <a:gd name="T48" fmla="*/ 953 w 2015"/>
                  <a:gd name="T49" fmla="*/ 1786 h 4179"/>
                  <a:gd name="T50" fmla="*/ 811 w 2015"/>
                  <a:gd name="T51" fmla="*/ 2053 h 4179"/>
                  <a:gd name="T52" fmla="*/ 674 w 2015"/>
                  <a:gd name="T53" fmla="*/ 2322 h 4179"/>
                  <a:gd name="T54" fmla="*/ 548 w 2015"/>
                  <a:gd name="T55" fmla="*/ 2591 h 4179"/>
                  <a:gd name="T56" fmla="*/ 427 w 2015"/>
                  <a:gd name="T57" fmla="*/ 2857 h 4179"/>
                  <a:gd name="T58" fmla="*/ 319 w 2015"/>
                  <a:gd name="T59" fmla="*/ 3127 h 4179"/>
                  <a:gd name="T60" fmla="*/ 219 w 2015"/>
                  <a:gd name="T61" fmla="*/ 3392 h 4179"/>
                  <a:gd name="T62" fmla="*/ 133 w 2015"/>
                  <a:gd name="T63" fmla="*/ 3655 h 4179"/>
                  <a:gd name="T64" fmla="*/ 59 w 2015"/>
                  <a:gd name="T65" fmla="*/ 3922 h 4179"/>
                  <a:gd name="T66" fmla="*/ 0 w 2015"/>
                  <a:gd name="T67" fmla="*/ 4179 h 4179"/>
                  <a:gd name="T68" fmla="*/ 19 w 2015"/>
                  <a:gd name="T69" fmla="*/ 4179 h 417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015"/>
                  <a:gd name="T106" fmla="*/ 0 h 4179"/>
                  <a:gd name="T107" fmla="*/ 2015 w 2015"/>
                  <a:gd name="T108" fmla="*/ 4179 h 417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015" h="4179">
                    <a:moveTo>
                      <a:pt x="19" y="4179"/>
                    </a:moveTo>
                    <a:lnTo>
                      <a:pt x="78" y="3922"/>
                    </a:lnTo>
                    <a:lnTo>
                      <a:pt x="152" y="3663"/>
                    </a:lnTo>
                    <a:lnTo>
                      <a:pt x="239" y="3398"/>
                    </a:lnTo>
                    <a:lnTo>
                      <a:pt x="337" y="3133"/>
                    </a:lnTo>
                    <a:lnTo>
                      <a:pt x="446" y="2863"/>
                    </a:lnTo>
                    <a:lnTo>
                      <a:pt x="566" y="2598"/>
                    </a:lnTo>
                    <a:lnTo>
                      <a:pt x="694" y="2328"/>
                    </a:lnTo>
                    <a:lnTo>
                      <a:pt x="829" y="2059"/>
                    </a:lnTo>
                    <a:lnTo>
                      <a:pt x="972" y="1792"/>
                    </a:lnTo>
                    <a:lnTo>
                      <a:pt x="1117" y="1526"/>
                    </a:lnTo>
                    <a:lnTo>
                      <a:pt x="1266" y="1263"/>
                    </a:lnTo>
                    <a:lnTo>
                      <a:pt x="1417" y="1006"/>
                    </a:lnTo>
                    <a:lnTo>
                      <a:pt x="1570" y="749"/>
                    </a:lnTo>
                    <a:lnTo>
                      <a:pt x="1721" y="499"/>
                    </a:lnTo>
                    <a:lnTo>
                      <a:pt x="1870" y="255"/>
                    </a:lnTo>
                    <a:lnTo>
                      <a:pt x="2015" y="12"/>
                    </a:lnTo>
                    <a:lnTo>
                      <a:pt x="1996" y="0"/>
                    </a:lnTo>
                    <a:lnTo>
                      <a:pt x="1851" y="242"/>
                    </a:lnTo>
                    <a:lnTo>
                      <a:pt x="1702" y="487"/>
                    </a:lnTo>
                    <a:lnTo>
                      <a:pt x="1551" y="737"/>
                    </a:lnTo>
                    <a:lnTo>
                      <a:pt x="1399" y="994"/>
                    </a:lnTo>
                    <a:lnTo>
                      <a:pt x="1247" y="1257"/>
                    </a:lnTo>
                    <a:lnTo>
                      <a:pt x="1099" y="1520"/>
                    </a:lnTo>
                    <a:lnTo>
                      <a:pt x="953" y="1786"/>
                    </a:lnTo>
                    <a:lnTo>
                      <a:pt x="811" y="2053"/>
                    </a:lnTo>
                    <a:lnTo>
                      <a:pt x="674" y="2322"/>
                    </a:lnTo>
                    <a:lnTo>
                      <a:pt x="548" y="2591"/>
                    </a:lnTo>
                    <a:lnTo>
                      <a:pt x="427" y="2857"/>
                    </a:lnTo>
                    <a:lnTo>
                      <a:pt x="319" y="3127"/>
                    </a:lnTo>
                    <a:lnTo>
                      <a:pt x="219" y="3392"/>
                    </a:lnTo>
                    <a:lnTo>
                      <a:pt x="133" y="3655"/>
                    </a:lnTo>
                    <a:lnTo>
                      <a:pt x="59" y="3922"/>
                    </a:lnTo>
                    <a:lnTo>
                      <a:pt x="0" y="4179"/>
                    </a:lnTo>
                    <a:lnTo>
                      <a:pt x="19" y="4179"/>
                    </a:lnTo>
                    <a:close/>
                  </a:path>
                </a:pathLst>
              </a:custGeom>
              <a:solidFill>
                <a:srgbClr val="000000">
                  <a:alpha val="50195"/>
                </a:srgbClr>
              </a:solidFill>
              <a:ln w="9525">
                <a:noFill/>
                <a:round/>
                <a:headEnd/>
                <a:tailEnd/>
              </a:ln>
            </p:spPr>
            <p:txBody>
              <a:bodyPr lIns="16" tIns="8" rIns="16" bIns="8">
                <a:spAutoFit/>
              </a:bodyPr>
              <a:lstStyle/>
              <a:p>
                <a:endParaRPr lang="ar-SA"/>
              </a:p>
            </p:txBody>
          </p:sp>
          <p:sp>
            <p:nvSpPr>
              <p:cNvPr id="5130" name="Freeform 12"/>
              <p:cNvSpPr>
                <a:spLocks/>
              </p:cNvSpPr>
              <p:nvPr/>
            </p:nvSpPr>
            <p:spPr bwMode="auto">
              <a:xfrm>
                <a:off x="4209" y="3657"/>
                <a:ext cx="80" cy="314"/>
              </a:xfrm>
              <a:custGeom>
                <a:avLst/>
                <a:gdLst>
                  <a:gd name="T0" fmla="*/ 18 w 241"/>
                  <a:gd name="T1" fmla="*/ 944 h 944"/>
                  <a:gd name="T2" fmla="*/ 18 w 241"/>
                  <a:gd name="T3" fmla="*/ 938 h 944"/>
                  <a:gd name="T4" fmla="*/ 241 w 241"/>
                  <a:gd name="T5" fmla="*/ 0 h 944"/>
                  <a:gd name="T6" fmla="*/ 222 w 241"/>
                  <a:gd name="T7" fmla="*/ 0 h 944"/>
                  <a:gd name="T8" fmla="*/ 0 w 241"/>
                  <a:gd name="T9" fmla="*/ 938 h 944"/>
                  <a:gd name="T10" fmla="*/ 0 w 241"/>
                  <a:gd name="T11" fmla="*/ 931 h 944"/>
                  <a:gd name="T12" fmla="*/ 18 w 241"/>
                  <a:gd name="T13" fmla="*/ 944 h 944"/>
                  <a:gd name="T14" fmla="*/ 18 w 241"/>
                  <a:gd name="T15" fmla="*/ 941 h 944"/>
                  <a:gd name="T16" fmla="*/ 18 w 241"/>
                  <a:gd name="T17" fmla="*/ 938 h 944"/>
                  <a:gd name="T18" fmla="*/ 18 w 241"/>
                  <a:gd name="T19" fmla="*/ 944 h 94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41"/>
                  <a:gd name="T31" fmla="*/ 0 h 944"/>
                  <a:gd name="T32" fmla="*/ 241 w 241"/>
                  <a:gd name="T33" fmla="*/ 944 h 94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41" h="944">
                    <a:moveTo>
                      <a:pt x="18" y="944"/>
                    </a:moveTo>
                    <a:lnTo>
                      <a:pt x="18" y="938"/>
                    </a:lnTo>
                    <a:lnTo>
                      <a:pt x="241" y="0"/>
                    </a:lnTo>
                    <a:lnTo>
                      <a:pt x="222" y="0"/>
                    </a:lnTo>
                    <a:lnTo>
                      <a:pt x="0" y="938"/>
                    </a:lnTo>
                    <a:lnTo>
                      <a:pt x="0" y="931"/>
                    </a:lnTo>
                    <a:lnTo>
                      <a:pt x="18" y="944"/>
                    </a:lnTo>
                    <a:lnTo>
                      <a:pt x="18" y="941"/>
                    </a:lnTo>
                    <a:lnTo>
                      <a:pt x="18" y="938"/>
                    </a:lnTo>
                    <a:lnTo>
                      <a:pt x="18" y="944"/>
                    </a:lnTo>
                    <a:close/>
                  </a:path>
                </a:pathLst>
              </a:custGeom>
              <a:solidFill>
                <a:srgbClr val="000000">
                  <a:alpha val="50195"/>
                </a:srgbClr>
              </a:solidFill>
              <a:ln w="9525">
                <a:noFill/>
                <a:round/>
                <a:headEnd/>
                <a:tailEnd/>
              </a:ln>
            </p:spPr>
            <p:txBody>
              <a:bodyPr lIns="16" tIns="8" rIns="16" bIns="8">
                <a:spAutoFit/>
              </a:bodyPr>
              <a:lstStyle/>
              <a:p>
                <a:endParaRPr lang="ar-SA"/>
              </a:p>
            </p:txBody>
          </p:sp>
          <p:sp>
            <p:nvSpPr>
              <p:cNvPr id="5131" name="Freeform 13"/>
              <p:cNvSpPr>
                <a:spLocks/>
              </p:cNvSpPr>
              <p:nvPr/>
            </p:nvSpPr>
            <p:spPr bwMode="auto">
              <a:xfrm>
                <a:off x="4063" y="3967"/>
                <a:ext cx="152" cy="197"/>
              </a:xfrm>
              <a:custGeom>
                <a:avLst/>
                <a:gdLst>
                  <a:gd name="T0" fmla="*/ 18 w 455"/>
                  <a:gd name="T1" fmla="*/ 533 h 592"/>
                  <a:gd name="T2" fmla="*/ 37 w 455"/>
                  <a:gd name="T3" fmla="*/ 543 h 592"/>
                  <a:gd name="T4" fmla="*/ 455 w 455"/>
                  <a:gd name="T5" fmla="*/ 13 h 592"/>
                  <a:gd name="T6" fmla="*/ 437 w 455"/>
                  <a:gd name="T7" fmla="*/ 0 h 592"/>
                  <a:gd name="T8" fmla="*/ 18 w 455"/>
                  <a:gd name="T9" fmla="*/ 529 h 592"/>
                  <a:gd name="T10" fmla="*/ 37 w 455"/>
                  <a:gd name="T11" fmla="*/ 539 h 592"/>
                  <a:gd name="T12" fmla="*/ 18 w 455"/>
                  <a:gd name="T13" fmla="*/ 533 h 592"/>
                  <a:gd name="T14" fmla="*/ 0 w 455"/>
                  <a:gd name="T15" fmla="*/ 592 h 592"/>
                  <a:gd name="T16" fmla="*/ 37 w 455"/>
                  <a:gd name="T17" fmla="*/ 543 h 592"/>
                  <a:gd name="T18" fmla="*/ 18 w 455"/>
                  <a:gd name="T19" fmla="*/ 533 h 59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55"/>
                  <a:gd name="T31" fmla="*/ 0 h 592"/>
                  <a:gd name="T32" fmla="*/ 455 w 455"/>
                  <a:gd name="T33" fmla="*/ 592 h 59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55" h="592">
                    <a:moveTo>
                      <a:pt x="18" y="533"/>
                    </a:moveTo>
                    <a:lnTo>
                      <a:pt x="37" y="543"/>
                    </a:lnTo>
                    <a:lnTo>
                      <a:pt x="455" y="13"/>
                    </a:lnTo>
                    <a:lnTo>
                      <a:pt x="437" y="0"/>
                    </a:lnTo>
                    <a:lnTo>
                      <a:pt x="18" y="529"/>
                    </a:lnTo>
                    <a:lnTo>
                      <a:pt x="37" y="539"/>
                    </a:lnTo>
                    <a:lnTo>
                      <a:pt x="18" y="533"/>
                    </a:lnTo>
                    <a:lnTo>
                      <a:pt x="0" y="592"/>
                    </a:lnTo>
                    <a:lnTo>
                      <a:pt x="37" y="543"/>
                    </a:lnTo>
                    <a:lnTo>
                      <a:pt x="18" y="533"/>
                    </a:lnTo>
                    <a:close/>
                  </a:path>
                </a:pathLst>
              </a:custGeom>
              <a:solidFill>
                <a:srgbClr val="000000">
                  <a:alpha val="50195"/>
                </a:srgbClr>
              </a:solidFill>
              <a:ln w="9525">
                <a:noFill/>
                <a:round/>
                <a:headEnd/>
                <a:tailEnd/>
              </a:ln>
            </p:spPr>
            <p:txBody>
              <a:bodyPr lIns="16" tIns="8" rIns="16" bIns="8">
                <a:spAutoFit/>
              </a:bodyPr>
              <a:lstStyle/>
              <a:p>
                <a:endParaRPr lang="ar-SA"/>
              </a:p>
            </p:txBody>
          </p:sp>
          <p:sp>
            <p:nvSpPr>
              <p:cNvPr id="5132" name="Freeform 14"/>
              <p:cNvSpPr>
                <a:spLocks/>
              </p:cNvSpPr>
              <p:nvPr/>
            </p:nvSpPr>
            <p:spPr bwMode="auto">
              <a:xfrm>
                <a:off x="4069" y="3676"/>
                <a:ext cx="159" cy="471"/>
              </a:xfrm>
              <a:custGeom>
                <a:avLst/>
                <a:gdLst>
                  <a:gd name="T0" fmla="*/ 458 w 478"/>
                  <a:gd name="T1" fmla="*/ 0 h 1412"/>
                  <a:gd name="T2" fmla="*/ 0 w 478"/>
                  <a:gd name="T3" fmla="*/ 1406 h 1412"/>
                  <a:gd name="T4" fmla="*/ 19 w 478"/>
                  <a:gd name="T5" fmla="*/ 1412 h 1412"/>
                  <a:gd name="T6" fmla="*/ 478 w 478"/>
                  <a:gd name="T7" fmla="*/ 6 h 1412"/>
                  <a:gd name="T8" fmla="*/ 458 w 478"/>
                  <a:gd name="T9" fmla="*/ 0 h 1412"/>
                  <a:gd name="T10" fmla="*/ 0 60000 65536"/>
                  <a:gd name="T11" fmla="*/ 0 60000 65536"/>
                  <a:gd name="T12" fmla="*/ 0 60000 65536"/>
                  <a:gd name="T13" fmla="*/ 0 60000 65536"/>
                  <a:gd name="T14" fmla="*/ 0 60000 65536"/>
                  <a:gd name="T15" fmla="*/ 0 w 478"/>
                  <a:gd name="T16" fmla="*/ 0 h 1412"/>
                  <a:gd name="T17" fmla="*/ 478 w 478"/>
                  <a:gd name="T18" fmla="*/ 1412 h 1412"/>
                </a:gdLst>
                <a:ahLst/>
                <a:cxnLst>
                  <a:cxn ang="T10">
                    <a:pos x="T0" y="T1"/>
                  </a:cxn>
                  <a:cxn ang="T11">
                    <a:pos x="T2" y="T3"/>
                  </a:cxn>
                  <a:cxn ang="T12">
                    <a:pos x="T4" y="T5"/>
                  </a:cxn>
                  <a:cxn ang="T13">
                    <a:pos x="T6" y="T7"/>
                  </a:cxn>
                  <a:cxn ang="T14">
                    <a:pos x="T8" y="T9"/>
                  </a:cxn>
                </a:cxnLst>
                <a:rect l="T15" t="T16" r="T17" b="T18"/>
                <a:pathLst>
                  <a:path w="478" h="1412">
                    <a:moveTo>
                      <a:pt x="458" y="0"/>
                    </a:moveTo>
                    <a:lnTo>
                      <a:pt x="0" y="1406"/>
                    </a:lnTo>
                    <a:lnTo>
                      <a:pt x="19" y="1412"/>
                    </a:lnTo>
                    <a:lnTo>
                      <a:pt x="478" y="6"/>
                    </a:lnTo>
                    <a:lnTo>
                      <a:pt x="458" y="0"/>
                    </a:lnTo>
                    <a:close/>
                  </a:path>
                </a:pathLst>
              </a:custGeom>
              <a:solidFill>
                <a:srgbClr val="000000">
                  <a:alpha val="50195"/>
                </a:srgbClr>
              </a:solidFill>
              <a:ln w="9525">
                <a:noFill/>
                <a:round/>
                <a:headEnd/>
                <a:tailEnd/>
              </a:ln>
            </p:spPr>
            <p:txBody>
              <a:bodyPr lIns="16" tIns="8" rIns="16" bIns="8">
                <a:spAutoFit/>
              </a:bodyPr>
              <a:lstStyle/>
              <a:p>
                <a:endParaRPr lang="ar-SA"/>
              </a:p>
            </p:txBody>
          </p:sp>
          <p:sp>
            <p:nvSpPr>
              <p:cNvPr id="5133" name="Freeform 15"/>
              <p:cNvSpPr>
                <a:spLocks/>
              </p:cNvSpPr>
              <p:nvPr/>
            </p:nvSpPr>
            <p:spPr bwMode="auto">
              <a:xfrm>
                <a:off x="4131" y="2018"/>
                <a:ext cx="1001" cy="1663"/>
              </a:xfrm>
              <a:custGeom>
                <a:avLst/>
                <a:gdLst>
                  <a:gd name="T0" fmla="*/ 2445 w 3002"/>
                  <a:gd name="T1" fmla="*/ 217 h 4989"/>
                  <a:gd name="T2" fmla="*/ 1823 w 3002"/>
                  <a:gd name="T3" fmla="*/ 684 h 4989"/>
                  <a:gd name="T4" fmla="*/ 1297 w 3002"/>
                  <a:gd name="T5" fmla="*/ 1299 h 4989"/>
                  <a:gd name="T6" fmla="*/ 866 w 3002"/>
                  <a:gd name="T7" fmla="*/ 1990 h 4989"/>
                  <a:gd name="T8" fmla="*/ 527 w 3002"/>
                  <a:gd name="T9" fmla="*/ 2693 h 4989"/>
                  <a:gd name="T10" fmla="*/ 272 w 3002"/>
                  <a:gd name="T11" fmla="*/ 3340 h 4989"/>
                  <a:gd name="T12" fmla="*/ 102 w 3002"/>
                  <a:gd name="T13" fmla="*/ 3860 h 4989"/>
                  <a:gd name="T14" fmla="*/ 12 w 3002"/>
                  <a:gd name="T15" fmla="*/ 4191 h 4989"/>
                  <a:gd name="T16" fmla="*/ 155 w 3002"/>
                  <a:gd name="T17" fmla="*/ 4528 h 4989"/>
                  <a:gd name="T18" fmla="*/ 245 w 3002"/>
                  <a:gd name="T19" fmla="*/ 4891 h 4989"/>
                  <a:gd name="T20" fmla="*/ 455 w 3002"/>
                  <a:gd name="T21" fmla="*/ 4469 h 4989"/>
                  <a:gd name="T22" fmla="*/ 672 w 3002"/>
                  <a:gd name="T23" fmla="*/ 3885 h 4989"/>
                  <a:gd name="T24" fmla="*/ 870 w 3002"/>
                  <a:gd name="T25" fmla="*/ 3389 h 4989"/>
                  <a:gd name="T26" fmla="*/ 1074 w 3002"/>
                  <a:gd name="T27" fmla="*/ 2946 h 4989"/>
                  <a:gd name="T28" fmla="*/ 1300 w 3002"/>
                  <a:gd name="T29" fmla="*/ 2510 h 4989"/>
                  <a:gd name="T30" fmla="*/ 1576 w 3002"/>
                  <a:gd name="T31" fmla="*/ 2048 h 4989"/>
                  <a:gd name="T32" fmla="*/ 1919 w 3002"/>
                  <a:gd name="T33" fmla="*/ 1523 h 4989"/>
                  <a:gd name="T34" fmla="*/ 2352 w 3002"/>
                  <a:gd name="T35" fmla="*/ 895 h 4989"/>
                  <a:gd name="T36" fmla="*/ 2250 w 3002"/>
                  <a:gd name="T37" fmla="*/ 1095 h 4989"/>
                  <a:gd name="T38" fmla="*/ 1937 w 3002"/>
                  <a:gd name="T39" fmla="*/ 1613 h 4989"/>
                  <a:gd name="T40" fmla="*/ 1631 w 3002"/>
                  <a:gd name="T41" fmla="*/ 2142 h 4989"/>
                  <a:gd name="T42" fmla="*/ 1337 w 3002"/>
                  <a:gd name="T43" fmla="*/ 2677 h 4989"/>
                  <a:gd name="T44" fmla="*/ 1068 w 3002"/>
                  <a:gd name="T45" fmla="*/ 3219 h 4989"/>
                  <a:gd name="T46" fmla="*/ 827 w 3002"/>
                  <a:gd name="T47" fmla="*/ 3767 h 4989"/>
                  <a:gd name="T48" fmla="*/ 629 w 3002"/>
                  <a:gd name="T49" fmla="*/ 4311 h 4989"/>
                  <a:gd name="T50" fmla="*/ 480 w 3002"/>
                  <a:gd name="T51" fmla="*/ 4853 h 4989"/>
                  <a:gd name="T52" fmla="*/ 576 w 3002"/>
                  <a:gd name="T53" fmla="*/ 4893 h 4989"/>
                  <a:gd name="T54" fmla="*/ 790 w 3002"/>
                  <a:gd name="T55" fmla="*/ 4819 h 4989"/>
                  <a:gd name="T56" fmla="*/ 1019 w 3002"/>
                  <a:gd name="T57" fmla="*/ 4785 h 4989"/>
                  <a:gd name="T58" fmla="*/ 1225 w 3002"/>
                  <a:gd name="T59" fmla="*/ 4775 h 4989"/>
                  <a:gd name="T60" fmla="*/ 1547 w 3002"/>
                  <a:gd name="T61" fmla="*/ 4342 h 4989"/>
                  <a:gd name="T62" fmla="*/ 1829 w 3002"/>
                  <a:gd name="T63" fmla="*/ 3782 h 4989"/>
                  <a:gd name="T64" fmla="*/ 2052 w 3002"/>
                  <a:gd name="T65" fmla="*/ 3262 h 4989"/>
                  <a:gd name="T66" fmla="*/ 2256 w 3002"/>
                  <a:gd name="T67" fmla="*/ 2791 h 4989"/>
                  <a:gd name="T68" fmla="*/ 2408 w 3002"/>
                  <a:gd name="T69" fmla="*/ 2476 h 4989"/>
                  <a:gd name="T70" fmla="*/ 2538 w 3002"/>
                  <a:gd name="T71" fmla="*/ 2176 h 4989"/>
                  <a:gd name="T72" fmla="*/ 2476 w 3002"/>
                  <a:gd name="T73" fmla="*/ 2093 h 4989"/>
                  <a:gd name="T74" fmla="*/ 2309 w 3002"/>
                  <a:gd name="T75" fmla="*/ 2036 h 4989"/>
                  <a:gd name="T76" fmla="*/ 2133 w 3002"/>
                  <a:gd name="T77" fmla="*/ 1984 h 4989"/>
                  <a:gd name="T78" fmla="*/ 1980 w 3002"/>
                  <a:gd name="T79" fmla="*/ 1978 h 4989"/>
                  <a:gd name="T80" fmla="*/ 2027 w 3002"/>
                  <a:gd name="T81" fmla="*/ 1922 h 4989"/>
                  <a:gd name="T82" fmla="*/ 2207 w 3002"/>
                  <a:gd name="T83" fmla="*/ 1891 h 4989"/>
                  <a:gd name="T84" fmla="*/ 2429 w 3002"/>
                  <a:gd name="T85" fmla="*/ 1882 h 4989"/>
                  <a:gd name="T86" fmla="*/ 2656 w 3002"/>
                  <a:gd name="T87" fmla="*/ 1850 h 4989"/>
                  <a:gd name="T88" fmla="*/ 2786 w 3002"/>
                  <a:gd name="T89" fmla="*/ 1631 h 4989"/>
                  <a:gd name="T90" fmla="*/ 2878 w 3002"/>
                  <a:gd name="T91" fmla="*/ 1299 h 4989"/>
                  <a:gd name="T92" fmla="*/ 2804 w 3002"/>
                  <a:gd name="T93" fmla="*/ 1201 h 4989"/>
                  <a:gd name="T94" fmla="*/ 2649 w 3002"/>
                  <a:gd name="T95" fmla="*/ 1201 h 4989"/>
                  <a:gd name="T96" fmla="*/ 2494 w 3002"/>
                  <a:gd name="T97" fmla="*/ 1207 h 4989"/>
                  <a:gd name="T98" fmla="*/ 2352 w 3002"/>
                  <a:gd name="T99" fmla="*/ 1217 h 4989"/>
                  <a:gd name="T100" fmla="*/ 2429 w 3002"/>
                  <a:gd name="T101" fmla="*/ 1154 h 4989"/>
                  <a:gd name="T102" fmla="*/ 2594 w 3002"/>
                  <a:gd name="T103" fmla="*/ 1095 h 4989"/>
                  <a:gd name="T104" fmla="*/ 2764 w 3002"/>
                  <a:gd name="T105" fmla="*/ 1056 h 4989"/>
                  <a:gd name="T106" fmla="*/ 2925 w 3002"/>
                  <a:gd name="T107" fmla="*/ 1015 h 4989"/>
                  <a:gd name="T108" fmla="*/ 3002 w 3002"/>
                  <a:gd name="T109" fmla="*/ 313 h 498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002"/>
                  <a:gd name="T166" fmla="*/ 0 h 4989"/>
                  <a:gd name="T167" fmla="*/ 3002 w 3002"/>
                  <a:gd name="T168" fmla="*/ 4989 h 498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002" h="4989">
                    <a:moveTo>
                      <a:pt x="2978" y="0"/>
                    </a:moveTo>
                    <a:lnTo>
                      <a:pt x="2792" y="56"/>
                    </a:lnTo>
                    <a:lnTo>
                      <a:pt x="2615" y="130"/>
                    </a:lnTo>
                    <a:lnTo>
                      <a:pt x="2445" y="217"/>
                    </a:lnTo>
                    <a:lnTo>
                      <a:pt x="2278" y="315"/>
                    </a:lnTo>
                    <a:lnTo>
                      <a:pt x="2120" y="427"/>
                    </a:lnTo>
                    <a:lnTo>
                      <a:pt x="1968" y="550"/>
                    </a:lnTo>
                    <a:lnTo>
                      <a:pt x="1823" y="684"/>
                    </a:lnTo>
                    <a:lnTo>
                      <a:pt x="1680" y="826"/>
                    </a:lnTo>
                    <a:lnTo>
                      <a:pt x="1547" y="978"/>
                    </a:lnTo>
                    <a:lnTo>
                      <a:pt x="1421" y="1136"/>
                    </a:lnTo>
                    <a:lnTo>
                      <a:pt x="1297" y="1299"/>
                    </a:lnTo>
                    <a:lnTo>
                      <a:pt x="1182" y="1467"/>
                    </a:lnTo>
                    <a:lnTo>
                      <a:pt x="1071" y="1640"/>
                    </a:lnTo>
                    <a:lnTo>
                      <a:pt x="966" y="1813"/>
                    </a:lnTo>
                    <a:lnTo>
                      <a:pt x="866" y="1990"/>
                    </a:lnTo>
                    <a:lnTo>
                      <a:pt x="774" y="2166"/>
                    </a:lnTo>
                    <a:lnTo>
                      <a:pt x="688" y="2346"/>
                    </a:lnTo>
                    <a:lnTo>
                      <a:pt x="604" y="2519"/>
                    </a:lnTo>
                    <a:lnTo>
                      <a:pt x="527" y="2693"/>
                    </a:lnTo>
                    <a:lnTo>
                      <a:pt x="455" y="2863"/>
                    </a:lnTo>
                    <a:lnTo>
                      <a:pt x="390" y="3027"/>
                    </a:lnTo>
                    <a:lnTo>
                      <a:pt x="328" y="3185"/>
                    </a:lnTo>
                    <a:lnTo>
                      <a:pt x="272" y="3340"/>
                    </a:lnTo>
                    <a:lnTo>
                      <a:pt x="223" y="3481"/>
                    </a:lnTo>
                    <a:lnTo>
                      <a:pt x="180" y="3618"/>
                    </a:lnTo>
                    <a:lnTo>
                      <a:pt x="139" y="3746"/>
                    </a:lnTo>
                    <a:lnTo>
                      <a:pt x="102" y="3860"/>
                    </a:lnTo>
                    <a:lnTo>
                      <a:pt x="71" y="3962"/>
                    </a:lnTo>
                    <a:lnTo>
                      <a:pt x="47" y="4052"/>
                    </a:lnTo>
                    <a:lnTo>
                      <a:pt x="27" y="4128"/>
                    </a:lnTo>
                    <a:lnTo>
                      <a:pt x="12" y="4191"/>
                    </a:lnTo>
                    <a:lnTo>
                      <a:pt x="0" y="4234"/>
                    </a:lnTo>
                    <a:lnTo>
                      <a:pt x="65" y="4340"/>
                    </a:lnTo>
                    <a:lnTo>
                      <a:pt x="115" y="4436"/>
                    </a:lnTo>
                    <a:lnTo>
                      <a:pt x="155" y="4528"/>
                    </a:lnTo>
                    <a:lnTo>
                      <a:pt x="182" y="4618"/>
                    </a:lnTo>
                    <a:lnTo>
                      <a:pt x="204" y="4705"/>
                    </a:lnTo>
                    <a:lnTo>
                      <a:pt x="226" y="4797"/>
                    </a:lnTo>
                    <a:lnTo>
                      <a:pt x="245" y="4891"/>
                    </a:lnTo>
                    <a:lnTo>
                      <a:pt x="266" y="4989"/>
                    </a:lnTo>
                    <a:lnTo>
                      <a:pt x="331" y="4807"/>
                    </a:lnTo>
                    <a:lnTo>
                      <a:pt x="396" y="4634"/>
                    </a:lnTo>
                    <a:lnTo>
                      <a:pt x="455" y="4469"/>
                    </a:lnTo>
                    <a:lnTo>
                      <a:pt x="511" y="4314"/>
                    </a:lnTo>
                    <a:lnTo>
                      <a:pt x="566" y="4163"/>
                    </a:lnTo>
                    <a:lnTo>
                      <a:pt x="619" y="4020"/>
                    </a:lnTo>
                    <a:lnTo>
                      <a:pt x="672" y="3885"/>
                    </a:lnTo>
                    <a:lnTo>
                      <a:pt x="721" y="3754"/>
                    </a:lnTo>
                    <a:lnTo>
                      <a:pt x="774" y="3630"/>
                    </a:lnTo>
                    <a:lnTo>
                      <a:pt x="820" y="3507"/>
                    </a:lnTo>
                    <a:lnTo>
                      <a:pt x="870" y="3389"/>
                    </a:lnTo>
                    <a:lnTo>
                      <a:pt x="919" y="3275"/>
                    </a:lnTo>
                    <a:lnTo>
                      <a:pt x="968" y="3163"/>
                    </a:lnTo>
                    <a:lnTo>
                      <a:pt x="1021" y="3055"/>
                    </a:lnTo>
                    <a:lnTo>
                      <a:pt x="1074" y="2946"/>
                    </a:lnTo>
                    <a:lnTo>
                      <a:pt x="1127" y="2838"/>
                    </a:lnTo>
                    <a:lnTo>
                      <a:pt x="1182" y="2730"/>
                    </a:lnTo>
                    <a:lnTo>
                      <a:pt x="1241" y="2622"/>
                    </a:lnTo>
                    <a:lnTo>
                      <a:pt x="1300" y="2510"/>
                    </a:lnTo>
                    <a:lnTo>
                      <a:pt x="1365" y="2399"/>
                    </a:lnTo>
                    <a:lnTo>
                      <a:pt x="1429" y="2287"/>
                    </a:lnTo>
                    <a:lnTo>
                      <a:pt x="1501" y="2170"/>
                    </a:lnTo>
                    <a:lnTo>
                      <a:pt x="1576" y="2048"/>
                    </a:lnTo>
                    <a:lnTo>
                      <a:pt x="1653" y="1925"/>
                    </a:lnTo>
                    <a:lnTo>
                      <a:pt x="1737" y="1799"/>
                    </a:lnTo>
                    <a:lnTo>
                      <a:pt x="1827" y="1665"/>
                    </a:lnTo>
                    <a:lnTo>
                      <a:pt x="1919" y="1523"/>
                    </a:lnTo>
                    <a:lnTo>
                      <a:pt x="2018" y="1377"/>
                    </a:lnTo>
                    <a:lnTo>
                      <a:pt x="2123" y="1226"/>
                    </a:lnTo>
                    <a:lnTo>
                      <a:pt x="2235" y="1062"/>
                    </a:lnTo>
                    <a:lnTo>
                      <a:pt x="2352" y="895"/>
                    </a:lnTo>
                    <a:lnTo>
                      <a:pt x="2480" y="715"/>
                    </a:lnTo>
                    <a:lnTo>
                      <a:pt x="2402" y="842"/>
                    </a:lnTo>
                    <a:lnTo>
                      <a:pt x="2327" y="966"/>
                    </a:lnTo>
                    <a:lnTo>
                      <a:pt x="2250" y="1095"/>
                    </a:lnTo>
                    <a:lnTo>
                      <a:pt x="2172" y="1223"/>
                    </a:lnTo>
                    <a:lnTo>
                      <a:pt x="2096" y="1352"/>
                    </a:lnTo>
                    <a:lnTo>
                      <a:pt x="2015" y="1483"/>
                    </a:lnTo>
                    <a:lnTo>
                      <a:pt x="1937" y="1613"/>
                    </a:lnTo>
                    <a:lnTo>
                      <a:pt x="1860" y="1742"/>
                    </a:lnTo>
                    <a:lnTo>
                      <a:pt x="1782" y="1876"/>
                    </a:lnTo>
                    <a:lnTo>
                      <a:pt x="1709" y="2009"/>
                    </a:lnTo>
                    <a:lnTo>
                      <a:pt x="1631" y="2142"/>
                    </a:lnTo>
                    <a:lnTo>
                      <a:pt x="1557" y="2275"/>
                    </a:lnTo>
                    <a:lnTo>
                      <a:pt x="1482" y="2408"/>
                    </a:lnTo>
                    <a:lnTo>
                      <a:pt x="1411" y="2540"/>
                    </a:lnTo>
                    <a:lnTo>
                      <a:pt x="1337" y="2677"/>
                    </a:lnTo>
                    <a:lnTo>
                      <a:pt x="1269" y="2813"/>
                    </a:lnTo>
                    <a:lnTo>
                      <a:pt x="1201" y="2950"/>
                    </a:lnTo>
                    <a:lnTo>
                      <a:pt x="1133" y="3083"/>
                    </a:lnTo>
                    <a:lnTo>
                      <a:pt x="1068" y="3219"/>
                    </a:lnTo>
                    <a:lnTo>
                      <a:pt x="1003" y="3355"/>
                    </a:lnTo>
                    <a:lnTo>
                      <a:pt x="944" y="3491"/>
                    </a:lnTo>
                    <a:lnTo>
                      <a:pt x="886" y="3628"/>
                    </a:lnTo>
                    <a:lnTo>
                      <a:pt x="827" y="3767"/>
                    </a:lnTo>
                    <a:lnTo>
                      <a:pt x="774" y="3903"/>
                    </a:lnTo>
                    <a:lnTo>
                      <a:pt x="721" y="4040"/>
                    </a:lnTo>
                    <a:lnTo>
                      <a:pt x="674" y="4175"/>
                    </a:lnTo>
                    <a:lnTo>
                      <a:pt x="629" y="4311"/>
                    </a:lnTo>
                    <a:lnTo>
                      <a:pt x="588" y="4448"/>
                    </a:lnTo>
                    <a:lnTo>
                      <a:pt x="548" y="4583"/>
                    </a:lnTo>
                    <a:lnTo>
                      <a:pt x="511" y="4720"/>
                    </a:lnTo>
                    <a:lnTo>
                      <a:pt x="480" y="4853"/>
                    </a:lnTo>
                    <a:lnTo>
                      <a:pt x="452" y="4989"/>
                    </a:lnTo>
                    <a:lnTo>
                      <a:pt x="490" y="4955"/>
                    </a:lnTo>
                    <a:lnTo>
                      <a:pt x="533" y="4921"/>
                    </a:lnTo>
                    <a:lnTo>
                      <a:pt x="576" y="4893"/>
                    </a:lnTo>
                    <a:lnTo>
                      <a:pt x="625" y="4871"/>
                    </a:lnTo>
                    <a:lnTo>
                      <a:pt x="678" y="4850"/>
                    </a:lnTo>
                    <a:lnTo>
                      <a:pt x="733" y="4834"/>
                    </a:lnTo>
                    <a:lnTo>
                      <a:pt x="790" y="4819"/>
                    </a:lnTo>
                    <a:lnTo>
                      <a:pt x="848" y="4807"/>
                    </a:lnTo>
                    <a:lnTo>
                      <a:pt x="904" y="4797"/>
                    </a:lnTo>
                    <a:lnTo>
                      <a:pt x="962" y="4791"/>
                    </a:lnTo>
                    <a:lnTo>
                      <a:pt x="1019" y="4785"/>
                    </a:lnTo>
                    <a:lnTo>
                      <a:pt x="1074" y="4781"/>
                    </a:lnTo>
                    <a:lnTo>
                      <a:pt x="1127" y="4779"/>
                    </a:lnTo>
                    <a:lnTo>
                      <a:pt x="1176" y="4775"/>
                    </a:lnTo>
                    <a:lnTo>
                      <a:pt x="1225" y="4775"/>
                    </a:lnTo>
                    <a:lnTo>
                      <a:pt x="1269" y="4775"/>
                    </a:lnTo>
                    <a:lnTo>
                      <a:pt x="1368" y="4630"/>
                    </a:lnTo>
                    <a:lnTo>
                      <a:pt x="1461" y="4487"/>
                    </a:lnTo>
                    <a:lnTo>
                      <a:pt x="1547" y="4342"/>
                    </a:lnTo>
                    <a:lnTo>
                      <a:pt x="1625" y="4200"/>
                    </a:lnTo>
                    <a:lnTo>
                      <a:pt x="1699" y="4061"/>
                    </a:lnTo>
                    <a:lnTo>
                      <a:pt x="1768" y="3922"/>
                    </a:lnTo>
                    <a:lnTo>
                      <a:pt x="1829" y="3782"/>
                    </a:lnTo>
                    <a:lnTo>
                      <a:pt x="1888" y="3650"/>
                    </a:lnTo>
                    <a:lnTo>
                      <a:pt x="1944" y="3516"/>
                    </a:lnTo>
                    <a:lnTo>
                      <a:pt x="2000" y="3385"/>
                    </a:lnTo>
                    <a:lnTo>
                      <a:pt x="2052" y="3262"/>
                    </a:lnTo>
                    <a:lnTo>
                      <a:pt x="2102" y="3138"/>
                    </a:lnTo>
                    <a:lnTo>
                      <a:pt x="2154" y="3018"/>
                    </a:lnTo>
                    <a:lnTo>
                      <a:pt x="2204" y="2903"/>
                    </a:lnTo>
                    <a:lnTo>
                      <a:pt x="2256" y="2791"/>
                    </a:lnTo>
                    <a:lnTo>
                      <a:pt x="2309" y="2687"/>
                    </a:lnTo>
                    <a:lnTo>
                      <a:pt x="2343" y="2622"/>
                    </a:lnTo>
                    <a:lnTo>
                      <a:pt x="2378" y="2554"/>
                    </a:lnTo>
                    <a:lnTo>
                      <a:pt x="2408" y="2476"/>
                    </a:lnTo>
                    <a:lnTo>
                      <a:pt x="2439" y="2399"/>
                    </a:lnTo>
                    <a:lnTo>
                      <a:pt x="2470" y="2321"/>
                    </a:lnTo>
                    <a:lnTo>
                      <a:pt x="2504" y="2244"/>
                    </a:lnTo>
                    <a:lnTo>
                      <a:pt x="2538" y="2176"/>
                    </a:lnTo>
                    <a:lnTo>
                      <a:pt x="2572" y="2111"/>
                    </a:lnTo>
                    <a:lnTo>
                      <a:pt x="2544" y="2107"/>
                    </a:lnTo>
                    <a:lnTo>
                      <a:pt x="2510" y="2101"/>
                    </a:lnTo>
                    <a:lnTo>
                      <a:pt x="2476" y="2093"/>
                    </a:lnTo>
                    <a:lnTo>
                      <a:pt x="2439" y="2080"/>
                    </a:lnTo>
                    <a:lnTo>
                      <a:pt x="2396" y="2068"/>
                    </a:lnTo>
                    <a:lnTo>
                      <a:pt x="2355" y="2052"/>
                    </a:lnTo>
                    <a:lnTo>
                      <a:pt x="2309" y="2036"/>
                    </a:lnTo>
                    <a:lnTo>
                      <a:pt x="2266" y="2021"/>
                    </a:lnTo>
                    <a:lnTo>
                      <a:pt x="2223" y="2005"/>
                    </a:lnTo>
                    <a:lnTo>
                      <a:pt x="2176" y="1993"/>
                    </a:lnTo>
                    <a:lnTo>
                      <a:pt x="2133" y="1984"/>
                    </a:lnTo>
                    <a:lnTo>
                      <a:pt x="2092" y="1978"/>
                    </a:lnTo>
                    <a:lnTo>
                      <a:pt x="2052" y="1972"/>
                    </a:lnTo>
                    <a:lnTo>
                      <a:pt x="2015" y="1972"/>
                    </a:lnTo>
                    <a:lnTo>
                      <a:pt x="1980" y="1978"/>
                    </a:lnTo>
                    <a:lnTo>
                      <a:pt x="1950" y="1990"/>
                    </a:lnTo>
                    <a:lnTo>
                      <a:pt x="1968" y="1962"/>
                    </a:lnTo>
                    <a:lnTo>
                      <a:pt x="1996" y="1940"/>
                    </a:lnTo>
                    <a:lnTo>
                      <a:pt x="2027" y="1922"/>
                    </a:lnTo>
                    <a:lnTo>
                      <a:pt x="2068" y="1909"/>
                    </a:lnTo>
                    <a:lnTo>
                      <a:pt x="2111" y="1901"/>
                    </a:lnTo>
                    <a:lnTo>
                      <a:pt x="2157" y="1895"/>
                    </a:lnTo>
                    <a:lnTo>
                      <a:pt x="2207" y="1891"/>
                    </a:lnTo>
                    <a:lnTo>
                      <a:pt x="2260" y="1888"/>
                    </a:lnTo>
                    <a:lnTo>
                      <a:pt x="2315" y="1885"/>
                    </a:lnTo>
                    <a:lnTo>
                      <a:pt x="2370" y="1885"/>
                    </a:lnTo>
                    <a:lnTo>
                      <a:pt x="2429" y="1882"/>
                    </a:lnTo>
                    <a:lnTo>
                      <a:pt x="2488" y="1879"/>
                    </a:lnTo>
                    <a:lnTo>
                      <a:pt x="2544" y="1872"/>
                    </a:lnTo>
                    <a:lnTo>
                      <a:pt x="2600" y="1864"/>
                    </a:lnTo>
                    <a:lnTo>
                      <a:pt x="2656" y="1850"/>
                    </a:lnTo>
                    <a:lnTo>
                      <a:pt x="2708" y="1836"/>
                    </a:lnTo>
                    <a:lnTo>
                      <a:pt x="2739" y="1770"/>
                    </a:lnTo>
                    <a:lnTo>
                      <a:pt x="2764" y="1703"/>
                    </a:lnTo>
                    <a:lnTo>
                      <a:pt x="2786" y="1631"/>
                    </a:lnTo>
                    <a:lnTo>
                      <a:pt x="2807" y="1556"/>
                    </a:lnTo>
                    <a:lnTo>
                      <a:pt x="2829" y="1479"/>
                    </a:lnTo>
                    <a:lnTo>
                      <a:pt x="2851" y="1393"/>
                    </a:lnTo>
                    <a:lnTo>
                      <a:pt x="2878" y="1299"/>
                    </a:lnTo>
                    <a:lnTo>
                      <a:pt x="2909" y="1201"/>
                    </a:lnTo>
                    <a:lnTo>
                      <a:pt x="2876" y="1201"/>
                    </a:lnTo>
                    <a:lnTo>
                      <a:pt x="2841" y="1201"/>
                    </a:lnTo>
                    <a:lnTo>
                      <a:pt x="2804" y="1201"/>
                    </a:lnTo>
                    <a:lnTo>
                      <a:pt x="2767" y="1201"/>
                    </a:lnTo>
                    <a:lnTo>
                      <a:pt x="2729" y="1201"/>
                    </a:lnTo>
                    <a:lnTo>
                      <a:pt x="2690" y="1201"/>
                    </a:lnTo>
                    <a:lnTo>
                      <a:pt x="2649" y="1201"/>
                    </a:lnTo>
                    <a:lnTo>
                      <a:pt x="2612" y="1201"/>
                    </a:lnTo>
                    <a:lnTo>
                      <a:pt x="2572" y="1205"/>
                    </a:lnTo>
                    <a:lnTo>
                      <a:pt x="2531" y="1205"/>
                    </a:lnTo>
                    <a:lnTo>
                      <a:pt x="2494" y="1207"/>
                    </a:lnTo>
                    <a:lnTo>
                      <a:pt x="2454" y="1207"/>
                    </a:lnTo>
                    <a:lnTo>
                      <a:pt x="2421" y="1211"/>
                    </a:lnTo>
                    <a:lnTo>
                      <a:pt x="2386" y="1213"/>
                    </a:lnTo>
                    <a:lnTo>
                      <a:pt x="2352" y="1217"/>
                    </a:lnTo>
                    <a:lnTo>
                      <a:pt x="2321" y="1219"/>
                    </a:lnTo>
                    <a:lnTo>
                      <a:pt x="2355" y="1195"/>
                    </a:lnTo>
                    <a:lnTo>
                      <a:pt x="2392" y="1173"/>
                    </a:lnTo>
                    <a:lnTo>
                      <a:pt x="2429" y="1154"/>
                    </a:lnTo>
                    <a:lnTo>
                      <a:pt x="2470" y="1136"/>
                    </a:lnTo>
                    <a:lnTo>
                      <a:pt x="2510" y="1121"/>
                    </a:lnTo>
                    <a:lnTo>
                      <a:pt x="2550" y="1109"/>
                    </a:lnTo>
                    <a:lnTo>
                      <a:pt x="2594" y="1095"/>
                    </a:lnTo>
                    <a:lnTo>
                      <a:pt x="2637" y="1083"/>
                    </a:lnTo>
                    <a:lnTo>
                      <a:pt x="2680" y="1074"/>
                    </a:lnTo>
                    <a:lnTo>
                      <a:pt x="2723" y="1064"/>
                    </a:lnTo>
                    <a:lnTo>
                      <a:pt x="2764" y="1056"/>
                    </a:lnTo>
                    <a:lnTo>
                      <a:pt x="2807" y="1046"/>
                    </a:lnTo>
                    <a:lnTo>
                      <a:pt x="2847" y="1037"/>
                    </a:lnTo>
                    <a:lnTo>
                      <a:pt x="2888" y="1028"/>
                    </a:lnTo>
                    <a:lnTo>
                      <a:pt x="2925" y="1015"/>
                    </a:lnTo>
                    <a:lnTo>
                      <a:pt x="2962" y="1005"/>
                    </a:lnTo>
                    <a:lnTo>
                      <a:pt x="2984" y="842"/>
                    </a:lnTo>
                    <a:lnTo>
                      <a:pt x="2999" y="603"/>
                    </a:lnTo>
                    <a:lnTo>
                      <a:pt x="3002" y="313"/>
                    </a:lnTo>
                    <a:lnTo>
                      <a:pt x="2978" y="0"/>
                    </a:lnTo>
                    <a:close/>
                  </a:path>
                </a:pathLst>
              </a:custGeom>
              <a:solidFill>
                <a:srgbClr val="FFFFFF">
                  <a:alpha val="50195"/>
                </a:srgbClr>
              </a:solidFill>
              <a:ln w="11113">
                <a:solidFill>
                  <a:srgbClr val="000000"/>
                </a:solidFill>
                <a:prstDash val="solid"/>
                <a:round/>
                <a:headEnd/>
                <a:tailEnd/>
              </a:ln>
            </p:spPr>
            <p:txBody>
              <a:bodyPr lIns="16" tIns="8" rIns="16" bIns="8">
                <a:spAutoFit/>
              </a:bodyPr>
              <a:lstStyle/>
              <a:p>
                <a:endParaRPr lang="ar-SA"/>
              </a:p>
            </p:txBody>
          </p:sp>
          <p:sp>
            <p:nvSpPr>
              <p:cNvPr id="5134" name="Freeform 16"/>
              <p:cNvSpPr>
                <a:spLocks/>
              </p:cNvSpPr>
              <p:nvPr/>
            </p:nvSpPr>
            <p:spPr bwMode="auto">
              <a:xfrm>
                <a:off x="4028" y="3883"/>
                <a:ext cx="207" cy="429"/>
              </a:xfrm>
              <a:custGeom>
                <a:avLst/>
                <a:gdLst>
                  <a:gd name="T0" fmla="*/ 375 w 623"/>
                  <a:gd name="T1" fmla="*/ 33 h 1288"/>
                  <a:gd name="T2" fmla="*/ 396 w 623"/>
                  <a:gd name="T3" fmla="*/ 55 h 1288"/>
                  <a:gd name="T4" fmla="*/ 418 w 623"/>
                  <a:gd name="T5" fmla="*/ 71 h 1288"/>
                  <a:gd name="T6" fmla="*/ 439 w 623"/>
                  <a:gd name="T7" fmla="*/ 86 h 1288"/>
                  <a:gd name="T8" fmla="*/ 465 w 623"/>
                  <a:gd name="T9" fmla="*/ 92 h 1288"/>
                  <a:gd name="T10" fmla="*/ 496 w 623"/>
                  <a:gd name="T11" fmla="*/ 90 h 1288"/>
                  <a:gd name="T12" fmla="*/ 530 w 623"/>
                  <a:gd name="T13" fmla="*/ 74 h 1288"/>
                  <a:gd name="T14" fmla="*/ 570 w 623"/>
                  <a:gd name="T15" fmla="*/ 47 h 1288"/>
                  <a:gd name="T16" fmla="*/ 616 w 623"/>
                  <a:gd name="T17" fmla="*/ 0 h 1288"/>
                  <a:gd name="T18" fmla="*/ 623 w 623"/>
                  <a:gd name="T19" fmla="*/ 9 h 1288"/>
                  <a:gd name="T20" fmla="*/ 623 w 623"/>
                  <a:gd name="T21" fmla="*/ 27 h 1288"/>
                  <a:gd name="T22" fmla="*/ 620 w 623"/>
                  <a:gd name="T23" fmla="*/ 59 h 1288"/>
                  <a:gd name="T24" fmla="*/ 610 w 623"/>
                  <a:gd name="T25" fmla="*/ 96 h 1288"/>
                  <a:gd name="T26" fmla="*/ 598 w 623"/>
                  <a:gd name="T27" fmla="*/ 145 h 1288"/>
                  <a:gd name="T28" fmla="*/ 582 w 623"/>
                  <a:gd name="T29" fmla="*/ 198 h 1288"/>
                  <a:gd name="T30" fmla="*/ 564 w 623"/>
                  <a:gd name="T31" fmla="*/ 257 h 1288"/>
                  <a:gd name="T32" fmla="*/ 545 w 623"/>
                  <a:gd name="T33" fmla="*/ 321 h 1288"/>
                  <a:gd name="T34" fmla="*/ 527 w 623"/>
                  <a:gd name="T35" fmla="*/ 362 h 1288"/>
                  <a:gd name="T36" fmla="*/ 486 w 623"/>
                  <a:gd name="T37" fmla="*/ 417 h 1288"/>
                  <a:gd name="T38" fmla="*/ 433 w 623"/>
                  <a:gd name="T39" fmla="*/ 486 h 1288"/>
                  <a:gd name="T40" fmla="*/ 372 w 623"/>
                  <a:gd name="T41" fmla="*/ 560 h 1288"/>
                  <a:gd name="T42" fmla="*/ 307 w 623"/>
                  <a:gd name="T43" fmla="*/ 637 h 1288"/>
                  <a:gd name="T44" fmla="*/ 241 w 623"/>
                  <a:gd name="T45" fmla="*/ 715 h 1288"/>
                  <a:gd name="T46" fmla="*/ 183 w 623"/>
                  <a:gd name="T47" fmla="*/ 790 h 1288"/>
                  <a:gd name="T48" fmla="*/ 133 w 623"/>
                  <a:gd name="T49" fmla="*/ 851 h 1288"/>
                  <a:gd name="T50" fmla="*/ 87 w 623"/>
                  <a:gd name="T51" fmla="*/ 947 h 1288"/>
                  <a:gd name="T52" fmla="*/ 78 w 623"/>
                  <a:gd name="T53" fmla="*/ 1024 h 1288"/>
                  <a:gd name="T54" fmla="*/ 94 w 623"/>
                  <a:gd name="T55" fmla="*/ 1080 h 1288"/>
                  <a:gd name="T56" fmla="*/ 118 w 623"/>
                  <a:gd name="T57" fmla="*/ 1127 h 1288"/>
                  <a:gd name="T58" fmla="*/ 143 w 623"/>
                  <a:gd name="T59" fmla="*/ 1164 h 1288"/>
                  <a:gd name="T60" fmla="*/ 159 w 623"/>
                  <a:gd name="T61" fmla="*/ 1200 h 1288"/>
                  <a:gd name="T62" fmla="*/ 149 w 623"/>
                  <a:gd name="T63" fmla="*/ 1237 h 1288"/>
                  <a:gd name="T64" fmla="*/ 102 w 623"/>
                  <a:gd name="T65" fmla="*/ 1284 h 1288"/>
                  <a:gd name="T66" fmla="*/ 72 w 623"/>
                  <a:gd name="T67" fmla="*/ 1288 h 1288"/>
                  <a:gd name="T68" fmla="*/ 47 w 623"/>
                  <a:gd name="T69" fmla="*/ 1288 h 1288"/>
                  <a:gd name="T70" fmla="*/ 28 w 623"/>
                  <a:gd name="T71" fmla="*/ 1278 h 1288"/>
                  <a:gd name="T72" fmla="*/ 16 w 623"/>
                  <a:gd name="T73" fmla="*/ 1268 h 1288"/>
                  <a:gd name="T74" fmla="*/ 6 w 623"/>
                  <a:gd name="T75" fmla="*/ 1253 h 1288"/>
                  <a:gd name="T76" fmla="*/ 0 w 623"/>
                  <a:gd name="T77" fmla="*/ 1237 h 1288"/>
                  <a:gd name="T78" fmla="*/ 0 w 623"/>
                  <a:gd name="T79" fmla="*/ 1223 h 1288"/>
                  <a:gd name="T80" fmla="*/ 0 w 623"/>
                  <a:gd name="T81" fmla="*/ 1204 h 1288"/>
                  <a:gd name="T82" fmla="*/ 10 w 623"/>
                  <a:gd name="T83" fmla="*/ 1135 h 1288"/>
                  <a:gd name="T84" fmla="*/ 22 w 623"/>
                  <a:gd name="T85" fmla="*/ 1076 h 1288"/>
                  <a:gd name="T86" fmla="*/ 43 w 623"/>
                  <a:gd name="T87" fmla="*/ 994 h 1288"/>
                  <a:gd name="T88" fmla="*/ 81 w 623"/>
                  <a:gd name="T89" fmla="*/ 847 h 1288"/>
                  <a:gd name="T90" fmla="*/ 115 w 623"/>
                  <a:gd name="T91" fmla="*/ 737 h 1288"/>
                  <a:gd name="T92" fmla="*/ 159 w 623"/>
                  <a:gd name="T93" fmla="*/ 606 h 1288"/>
                  <a:gd name="T94" fmla="*/ 202 w 623"/>
                  <a:gd name="T95" fmla="*/ 470 h 1288"/>
                  <a:gd name="T96" fmla="*/ 249 w 623"/>
                  <a:gd name="T97" fmla="*/ 333 h 1288"/>
                  <a:gd name="T98" fmla="*/ 292 w 623"/>
                  <a:gd name="T99" fmla="*/ 210 h 1288"/>
                  <a:gd name="T100" fmla="*/ 329 w 623"/>
                  <a:gd name="T101" fmla="*/ 111 h 1288"/>
                  <a:gd name="T102" fmla="*/ 357 w 623"/>
                  <a:gd name="T103" fmla="*/ 49 h 1288"/>
                  <a:gd name="T104" fmla="*/ 375 w 623"/>
                  <a:gd name="T105" fmla="*/ 33 h 128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623"/>
                  <a:gd name="T160" fmla="*/ 0 h 1288"/>
                  <a:gd name="T161" fmla="*/ 623 w 623"/>
                  <a:gd name="T162" fmla="*/ 1288 h 1288"/>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623" h="1288">
                    <a:moveTo>
                      <a:pt x="375" y="33"/>
                    </a:moveTo>
                    <a:lnTo>
                      <a:pt x="396" y="55"/>
                    </a:lnTo>
                    <a:lnTo>
                      <a:pt x="418" y="71"/>
                    </a:lnTo>
                    <a:lnTo>
                      <a:pt x="439" y="86"/>
                    </a:lnTo>
                    <a:lnTo>
                      <a:pt x="465" y="92"/>
                    </a:lnTo>
                    <a:lnTo>
                      <a:pt x="496" y="90"/>
                    </a:lnTo>
                    <a:lnTo>
                      <a:pt x="530" y="74"/>
                    </a:lnTo>
                    <a:lnTo>
                      <a:pt x="570" y="47"/>
                    </a:lnTo>
                    <a:lnTo>
                      <a:pt x="616" y="0"/>
                    </a:lnTo>
                    <a:lnTo>
                      <a:pt x="623" y="9"/>
                    </a:lnTo>
                    <a:lnTo>
                      <a:pt x="623" y="27"/>
                    </a:lnTo>
                    <a:lnTo>
                      <a:pt x="620" y="59"/>
                    </a:lnTo>
                    <a:lnTo>
                      <a:pt x="610" y="96"/>
                    </a:lnTo>
                    <a:lnTo>
                      <a:pt x="598" y="145"/>
                    </a:lnTo>
                    <a:lnTo>
                      <a:pt x="582" y="198"/>
                    </a:lnTo>
                    <a:lnTo>
                      <a:pt x="564" y="257"/>
                    </a:lnTo>
                    <a:lnTo>
                      <a:pt x="545" y="321"/>
                    </a:lnTo>
                    <a:lnTo>
                      <a:pt x="527" y="362"/>
                    </a:lnTo>
                    <a:lnTo>
                      <a:pt x="486" y="417"/>
                    </a:lnTo>
                    <a:lnTo>
                      <a:pt x="433" y="486"/>
                    </a:lnTo>
                    <a:lnTo>
                      <a:pt x="372" y="560"/>
                    </a:lnTo>
                    <a:lnTo>
                      <a:pt x="307" y="637"/>
                    </a:lnTo>
                    <a:lnTo>
                      <a:pt x="241" y="715"/>
                    </a:lnTo>
                    <a:lnTo>
                      <a:pt x="183" y="790"/>
                    </a:lnTo>
                    <a:lnTo>
                      <a:pt x="133" y="851"/>
                    </a:lnTo>
                    <a:lnTo>
                      <a:pt x="87" y="947"/>
                    </a:lnTo>
                    <a:lnTo>
                      <a:pt x="78" y="1024"/>
                    </a:lnTo>
                    <a:lnTo>
                      <a:pt x="94" y="1080"/>
                    </a:lnTo>
                    <a:lnTo>
                      <a:pt x="118" y="1127"/>
                    </a:lnTo>
                    <a:lnTo>
                      <a:pt x="143" y="1164"/>
                    </a:lnTo>
                    <a:lnTo>
                      <a:pt x="159" y="1200"/>
                    </a:lnTo>
                    <a:lnTo>
                      <a:pt x="149" y="1237"/>
                    </a:lnTo>
                    <a:lnTo>
                      <a:pt x="102" y="1284"/>
                    </a:lnTo>
                    <a:lnTo>
                      <a:pt x="72" y="1288"/>
                    </a:lnTo>
                    <a:lnTo>
                      <a:pt x="47" y="1288"/>
                    </a:lnTo>
                    <a:lnTo>
                      <a:pt x="28" y="1278"/>
                    </a:lnTo>
                    <a:lnTo>
                      <a:pt x="16" y="1268"/>
                    </a:lnTo>
                    <a:lnTo>
                      <a:pt x="6" y="1253"/>
                    </a:lnTo>
                    <a:lnTo>
                      <a:pt x="0" y="1237"/>
                    </a:lnTo>
                    <a:lnTo>
                      <a:pt x="0" y="1223"/>
                    </a:lnTo>
                    <a:lnTo>
                      <a:pt x="0" y="1204"/>
                    </a:lnTo>
                    <a:lnTo>
                      <a:pt x="10" y="1135"/>
                    </a:lnTo>
                    <a:lnTo>
                      <a:pt x="22" y="1076"/>
                    </a:lnTo>
                    <a:lnTo>
                      <a:pt x="43" y="994"/>
                    </a:lnTo>
                    <a:lnTo>
                      <a:pt x="81" y="847"/>
                    </a:lnTo>
                    <a:lnTo>
                      <a:pt x="115" y="737"/>
                    </a:lnTo>
                    <a:lnTo>
                      <a:pt x="159" y="606"/>
                    </a:lnTo>
                    <a:lnTo>
                      <a:pt x="202" y="470"/>
                    </a:lnTo>
                    <a:lnTo>
                      <a:pt x="249" y="333"/>
                    </a:lnTo>
                    <a:lnTo>
                      <a:pt x="292" y="210"/>
                    </a:lnTo>
                    <a:lnTo>
                      <a:pt x="329" y="111"/>
                    </a:lnTo>
                    <a:lnTo>
                      <a:pt x="357" y="49"/>
                    </a:lnTo>
                    <a:lnTo>
                      <a:pt x="375" y="33"/>
                    </a:lnTo>
                    <a:close/>
                  </a:path>
                </a:pathLst>
              </a:custGeom>
              <a:solidFill>
                <a:srgbClr val="000000">
                  <a:alpha val="50195"/>
                </a:srgbClr>
              </a:solidFill>
              <a:ln w="11113">
                <a:solidFill>
                  <a:srgbClr val="000000"/>
                </a:solidFill>
                <a:prstDash val="solid"/>
                <a:round/>
                <a:headEnd/>
                <a:tailEnd/>
              </a:ln>
            </p:spPr>
            <p:txBody>
              <a:bodyPr lIns="16" tIns="8" rIns="16" bIns="8">
                <a:spAutoFit/>
              </a:bodyPr>
              <a:lstStyle/>
              <a:p>
                <a:endParaRPr lang="ar-SA"/>
              </a:p>
            </p:txBody>
          </p:sp>
          <p:sp>
            <p:nvSpPr>
              <p:cNvPr id="5135" name="Freeform 17"/>
              <p:cNvSpPr>
                <a:spLocks/>
              </p:cNvSpPr>
              <p:nvPr/>
            </p:nvSpPr>
            <p:spPr bwMode="auto">
              <a:xfrm>
                <a:off x="4041" y="4259"/>
                <a:ext cx="8" cy="35"/>
              </a:xfrm>
              <a:custGeom>
                <a:avLst/>
                <a:gdLst>
                  <a:gd name="T0" fmla="*/ 10 w 24"/>
                  <a:gd name="T1" fmla="*/ 0 h 106"/>
                  <a:gd name="T2" fmla="*/ 2 w 24"/>
                  <a:gd name="T3" fmla="*/ 31 h 106"/>
                  <a:gd name="T4" fmla="*/ 0 w 24"/>
                  <a:gd name="T5" fmla="*/ 65 h 106"/>
                  <a:gd name="T6" fmla="*/ 0 w 24"/>
                  <a:gd name="T7" fmla="*/ 96 h 106"/>
                  <a:gd name="T8" fmla="*/ 12 w 24"/>
                  <a:gd name="T9" fmla="*/ 106 h 106"/>
                  <a:gd name="T10" fmla="*/ 24 w 24"/>
                  <a:gd name="T11" fmla="*/ 94 h 106"/>
                  <a:gd name="T12" fmla="*/ 24 w 24"/>
                  <a:gd name="T13" fmla="*/ 65 h 106"/>
                  <a:gd name="T14" fmla="*/ 18 w 24"/>
                  <a:gd name="T15" fmla="*/ 31 h 106"/>
                  <a:gd name="T16" fmla="*/ 10 w 24"/>
                  <a:gd name="T17" fmla="*/ 0 h 10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4"/>
                  <a:gd name="T28" fmla="*/ 0 h 106"/>
                  <a:gd name="T29" fmla="*/ 24 w 24"/>
                  <a:gd name="T30" fmla="*/ 106 h 10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4" h="106">
                    <a:moveTo>
                      <a:pt x="10" y="0"/>
                    </a:moveTo>
                    <a:lnTo>
                      <a:pt x="2" y="31"/>
                    </a:lnTo>
                    <a:lnTo>
                      <a:pt x="0" y="65"/>
                    </a:lnTo>
                    <a:lnTo>
                      <a:pt x="0" y="96"/>
                    </a:lnTo>
                    <a:lnTo>
                      <a:pt x="12" y="106"/>
                    </a:lnTo>
                    <a:lnTo>
                      <a:pt x="24" y="94"/>
                    </a:lnTo>
                    <a:lnTo>
                      <a:pt x="24" y="65"/>
                    </a:lnTo>
                    <a:lnTo>
                      <a:pt x="18" y="31"/>
                    </a:lnTo>
                    <a:lnTo>
                      <a:pt x="10" y="0"/>
                    </a:lnTo>
                    <a:close/>
                  </a:path>
                </a:pathLst>
              </a:custGeom>
              <a:solidFill>
                <a:srgbClr val="FFFFFF">
                  <a:alpha val="50195"/>
                </a:srgbClr>
              </a:solidFill>
              <a:ln w="9525">
                <a:noFill/>
                <a:round/>
                <a:headEnd/>
                <a:tailEnd/>
              </a:ln>
            </p:spPr>
            <p:txBody>
              <a:bodyPr lIns="16" tIns="8" rIns="16" bIns="8">
                <a:spAutoFit/>
              </a:bodyPr>
              <a:lstStyle/>
              <a:p>
                <a:endParaRPr lang="ar-SA"/>
              </a:p>
            </p:txBody>
          </p:sp>
        </p:grpSp>
      </p:grpSp>
      <p:sp>
        <p:nvSpPr>
          <p:cNvPr id="19" name="مربع نص 18"/>
          <p:cNvSpPr txBox="1"/>
          <p:nvPr/>
        </p:nvSpPr>
        <p:spPr>
          <a:xfrm>
            <a:off x="2786050" y="1571612"/>
            <a:ext cx="5357850" cy="584775"/>
          </a:xfrm>
          <a:prstGeom prst="rect">
            <a:avLst/>
          </a:prstGeom>
          <a:blipFill>
            <a:blip r:embed="rId3"/>
            <a:tile tx="0" ty="0" sx="100000" sy="100000" flip="none" algn="tl"/>
          </a:blipFill>
          <a:scene3d>
            <a:camera prst="obliqueTopRight"/>
            <a:lightRig rig="threePt" dir="t"/>
          </a:scene3d>
          <a:sp3d>
            <a:bevelT prst="angle"/>
          </a:sp3d>
        </p:spPr>
        <p:txBody>
          <a:bodyPr wrap="square" rtlCol="1">
            <a:spAutoFit/>
          </a:bodyPr>
          <a:lstStyle/>
          <a:p>
            <a:pPr algn="ctr"/>
            <a:r>
              <a:rPr lang="ar-SA" sz="3200" b="1" dirty="0">
                <a:solidFill>
                  <a:srgbClr val="FF0000"/>
                </a:solidFill>
              </a:rPr>
              <a:t>ماذا تتوقع أن تتعلم من هذه الجلسة؟</a:t>
            </a:r>
            <a:endParaRPr lang="en-US" sz="3200" b="1" dirty="0">
              <a:solidFill>
                <a:srgbClr val="FF0000"/>
              </a:solidFill>
            </a:endParaRPr>
          </a:p>
        </p:txBody>
      </p:sp>
      <p:sp>
        <p:nvSpPr>
          <p:cNvPr id="25" name="شريط إلى الأعلى 24"/>
          <p:cNvSpPr/>
          <p:nvPr/>
        </p:nvSpPr>
        <p:spPr>
          <a:xfrm>
            <a:off x="3500430" y="6286520"/>
            <a:ext cx="1857388" cy="428628"/>
          </a:xfrm>
          <a:prstGeom prst="ribbon2">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6" name="مربع نص 25"/>
          <p:cNvSpPr txBox="1"/>
          <p:nvPr/>
        </p:nvSpPr>
        <p:spPr>
          <a:xfrm>
            <a:off x="4286248" y="6286520"/>
            <a:ext cx="642942" cy="369332"/>
          </a:xfrm>
          <a:prstGeom prst="rect">
            <a:avLst/>
          </a:prstGeom>
          <a:noFill/>
        </p:spPr>
        <p:txBody>
          <a:bodyPr wrap="square" rtlCol="1">
            <a:spAutoFit/>
          </a:bodyPr>
          <a:lstStyle/>
          <a:p>
            <a:pPr algn="ctr"/>
            <a:r>
              <a:rPr lang="ar-SA"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3</a:t>
            </a:r>
          </a:p>
        </p:txBody>
      </p:sp>
      <p:pic>
        <p:nvPicPr>
          <p:cNvPr id="23" name="Picture 4" descr="quest2"/>
          <p:cNvPicPr>
            <a:picLocks noChangeAspect="1" noChangeArrowheads="1"/>
          </p:cNvPicPr>
          <p:nvPr/>
        </p:nvPicPr>
        <p:blipFill>
          <a:blip r:embed="rId4"/>
          <a:srcRect/>
          <a:stretch>
            <a:fillRect/>
          </a:stretch>
        </p:blipFill>
        <p:spPr bwMode="auto">
          <a:xfrm>
            <a:off x="3714744" y="2230610"/>
            <a:ext cx="3143272" cy="1270398"/>
          </a:xfrm>
          <a:prstGeom prst="rect">
            <a:avLst/>
          </a:prstGeom>
          <a:ln>
            <a:noFill/>
          </a:ln>
          <a:effectLst>
            <a:softEdge rad="112500"/>
          </a:effectLst>
        </p:spPr>
      </p:pic>
      <p:sp>
        <p:nvSpPr>
          <p:cNvPr id="21" name="مربع نص 20"/>
          <p:cNvSpPr txBox="1"/>
          <p:nvPr/>
        </p:nvSpPr>
        <p:spPr>
          <a:xfrm>
            <a:off x="4143372" y="6286520"/>
            <a:ext cx="642942"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1">
            <a:spAutoFit/>
          </a:bodyPr>
          <a:lstStyle/>
          <a:p>
            <a:pPr algn="ctr"/>
            <a:r>
              <a:rPr lang="en-US" dirty="0">
                <a:solidFill>
                  <a:schemeClr val="accent1">
                    <a:lumMod val="75000"/>
                  </a:schemeClr>
                </a:solidFill>
              </a:rPr>
              <a:t>2</a:t>
            </a:r>
            <a:endParaRPr lang="ar-SA" dirty="0">
              <a:solidFill>
                <a:schemeClr val="accent1">
                  <a:lumMod val="75000"/>
                </a:schemeClr>
              </a:solidFill>
            </a:endParaRPr>
          </a:p>
        </p:txBody>
      </p:sp>
      <p:sp>
        <p:nvSpPr>
          <p:cNvPr id="5" name="Rectangle 4"/>
          <p:cNvSpPr/>
          <p:nvPr/>
        </p:nvSpPr>
        <p:spPr>
          <a:xfrm>
            <a:off x="3500430" y="3861048"/>
            <a:ext cx="4167914" cy="136815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EG" b="1" dirty="0">
                <a:solidFill>
                  <a:srgbClr val="FF0000"/>
                </a:solidFill>
              </a:rPr>
              <a:t>هل تعلم بوجود وحدة الجودة بالمعهد</a:t>
            </a:r>
          </a:p>
          <a:p>
            <a:pPr algn="ctr"/>
            <a:r>
              <a:rPr lang="ar-EG" b="1" dirty="0">
                <a:solidFill>
                  <a:srgbClr val="FF0000"/>
                </a:solidFill>
              </a:rPr>
              <a:t>هلي تعلم أنها تقوم لخدمتك في المقام الأول </a:t>
            </a:r>
            <a:endParaRPr lang="en-US" b="1" dirty="0">
              <a:solidFill>
                <a:srgbClr val="FF0000"/>
              </a:solidFill>
            </a:endParaRPr>
          </a:p>
        </p:txBody>
      </p:sp>
      <p:pic>
        <p:nvPicPr>
          <p:cNvPr id="24" name="Picture 23" descr="C:\Users\Qualiry Secretarial\Desktop\الجودة\logo.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313" y="-6294"/>
            <a:ext cx="1080120" cy="792088"/>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p14:dur="100" advClick="0" advTm="10000">
        <p:cut/>
        <p:sndAc>
          <p:stSnd>
            <p:snd r:embed="rId2" name="type.wav"/>
          </p:stSnd>
        </p:sndAc>
      </p:transition>
    </mc:Choice>
    <mc:Fallback xmlns="">
      <p:transition advClick="0" advTm="10000">
        <p:cut/>
        <p:sndAc>
          <p:stSnd>
            <p:snd r:embed="rId6" name="type.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19">
                                            <p:bg/>
                                          </p:spTgt>
                                        </p:tgtEl>
                                        <p:attrNameLst>
                                          <p:attrName>style.visibility</p:attrName>
                                        </p:attrNameLst>
                                      </p:cBhvr>
                                      <p:to>
                                        <p:strVal val="visible"/>
                                      </p:to>
                                    </p:set>
                                    <p:anim calcmode="lin" valueType="num">
                                      <p:cBhvr>
                                        <p:cTn id="12" dur="1000" fill="hold"/>
                                        <p:tgtEl>
                                          <p:spTgt spid="19">
                                            <p:bg/>
                                          </p:spTgt>
                                        </p:tgtEl>
                                        <p:attrNameLst>
                                          <p:attrName>ppt_w</p:attrName>
                                        </p:attrNameLst>
                                      </p:cBhvr>
                                      <p:tavLst>
                                        <p:tav tm="0">
                                          <p:val>
                                            <p:strVal val="#ppt_w*0.70"/>
                                          </p:val>
                                        </p:tav>
                                        <p:tav tm="100000">
                                          <p:val>
                                            <p:strVal val="#ppt_w"/>
                                          </p:val>
                                        </p:tav>
                                      </p:tavLst>
                                    </p:anim>
                                    <p:anim calcmode="lin" valueType="num">
                                      <p:cBhvr>
                                        <p:cTn id="13" dur="1000" fill="hold"/>
                                        <p:tgtEl>
                                          <p:spTgt spid="19">
                                            <p:bg/>
                                          </p:spTgt>
                                        </p:tgtEl>
                                        <p:attrNameLst>
                                          <p:attrName>ppt_h</p:attrName>
                                        </p:attrNameLst>
                                      </p:cBhvr>
                                      <p:tavLst>
                                        <p:tav tm="0">
                                          <p:val>
                                            <p:strVal val="#ppt_h"/>
                                          </p:val>
                                        </p:tav>
                                        <p:tav tm="100000">
                                          <p:val>
                                            <p:strVal val="#ppt_h"/>
                                          </p:val>
                                        </p:tav>
                                      </p:tavLst>
                                    </p:anim>
                                    <p:animEffect transition="in" filter="fade">
                                      <p:cBhvr>
                                        <p:cTn id="14" dur="1000"/>
                                        <p:tgtEl>
                                          <p:spTgt spid="19">
                                            <p:bg/>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type.wav"/>
                                        </p:tgtEl>
                                      </p:cMediaNode>
                                    </p:audio>
                                  </p:subTnLst>
                                </p:cTn>
                              </p:par>
                              <p:par>
                                <p:cTn id="15" presetID="55" presetClass="entr" presetSubtype="0" fill="hold" grpId="0" nodeType="withEffect">
                                  <p:stCondLst>
                                    <p:cond delay="0"/>
                                  </p:stCondLst>
                                  <p:childTnLst>
                                    <p:set>
                                      <p:cBhvr>
                                        <p:cTn id="16" dur="1" fill="hold">
                                          <p:stCondLst>
                                            <p:cond delay="0"/>
                                          </p:stCondLst>
                                        </p:cTn>
                                        <p:tgtEl>
                                          <p:spTgt spid="19">
                                            <p:txEl>
                                              <p:pRg st="0" end="0"/>
                                            </p:txEl>
                                          </p:spTgt>
                                        </p:tgtEl>
                                        <p:attrNameLst>
                                          <p:attrName>style.visibility</p:attrName>
                                        </p:attrNameLst>
                                      </p:cBhvr>
                                      <p:to>
                                        <p:strVal val="visible"/>
                                      </p:to>
                                    </p:set>
                                    <p:anim calcmode="lin" valueType="num">
                                      <p:cBhvr>
                                        <p:cTn id="17" dur="1000" fill="hold"/>
                                        <p:tgtEl>
                                          <p:spTgt spid="19">
                                            <p:txEl>
                                              <p:pRg st="0" end="0"/>
                                            </p:txEl>
                                          </p:spTgt>
                                        </p:tgtEl>
                                        <p:attrNameLst>
                                          <p:attrName>ppt_w</p:attrName>
                                        </p:attrNameLst>
                                      </p:cBhvr>
                                      <p:tavLst>
                                        <p:tav tm="0">
                                          <p:val>
                                            <p:strVal val="#ppt_w*0.70"/>
                                          </p:val>
                                        </p:tav>
                                        <p:tav tm="100000">
                                          <p:val>
                                            <p:strVal val="#ppt_w"/>
                                          </p:val>
                                        </p:tav>
                                      </p:tavLst>
                                    </p:anim>
                                    <p:anim calcmode="lin" valueType="num">
                                      <p:cBhvr>
                                        <p:cTn id="18" dur="1000" fill="hold"/>
                                        <p:tgtEl>
                                          <p:spTgt spid="19">
                                            <p:txEl>
                                              <p:pRg st="0" end="0"/>
                                            </p:txEl>
                                          </p:spTgt>
                                        </p:tgtEl>
                                        <p:attrNameLst>
                                          <p:attrName>ppt_h</p:attrName>
                                        </p:attrNameLst>
                                      </p:cBhvr>
                                      <p:tavLst>
                                        <p:tav tm="0">
                                          <p:val>
                                            <p:strVal val="#ppt_h"/>
                                          </p:val>
                                        </p:tav>
                                        <p:tav tm="100000">
                                          <p:val>
                                            <p:strVal val="#ppt_h"/>
                                          </p:val>
                                        </p:tav>
                                      </p:tavLst>
                                    </p:anim>
                                    <p:animEffect transition="in" filter="fade">
                                      <p:cBhvr>
                                        <p:cTn id="19" dur="1000"/>
                                        <p:tgtEl>
                                          <p:spTgt spid="19">
                                            <p:txEl>
                                              <p:pRg st="0" end="0"/>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2" name="type.wav"/>
                                        </p:tgtEl>
                                      </p:cMediaNode>
                                    </p:audio>
                                  </p:sub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blinds(horizontal)">
                                      <p:cBhvr>
                                        <p:cTn id="24"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allAtOnce" animBg="1"/>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457200" y="609600"/>
            <a:ext cx="8229600" cy="1143000"/>
          </a:xfrm>
        </p:spPr>
        <p:txBody>
          <a:bodyPr/>
          <a:lstStyle/>
          <a:p>
            <a:pPr algn="r"/>
            <a:r>
              <a:rPr lang="ar-EG" sz="4800" b="1" dirty="0"/>
              <a:t>المشاركة المجتمعية:</a:t>
            </a:r>
          </a:p>
        </p:txBody>
      </p:sp>
      <p:pic>
        <p:nvPicPr>
          <p:cNvPr id="6" name="Picture 5" descr="C:\Users\Qualiry Secretarial\Desktop\الجودة\logo.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80120" cy="792088"/>
          </a:xfrm>
          <a:prstGeom prst="rect">
            <a:avLst/>
          </a:prstGeom>
          <a:noFill/>
          <a:ln>
            <a:noFill/>
          </a:ln>
        </p:spPr>
      </p:pic>
      <p:sp>
        <p:nvSpPr>
          <p:cNvPr id="92163" name="Rectangle 3"/>
          <p:cNvSpPr>
            <a:spLocks noGrp="1" noChangeArrowheads="1"/>
          </p:cNvSpPr>
          <p:nvPr>
            <p:ph type="body" idx="1"/>
          </p:nvPr>
        </p:nvSpPr>
        <p:spPr>
          <a:xfrm>
            <a:off x="457200" y="1981200"/>
            <a:ext cx="8229600" cy="4530725"/>
          </a:xfrm>
        </p:spPr>
        <p:txBody>
          <a:bodyPr>
            <a:normAutofit/>
          </a:bodyPr>
          <a:lstStyle/>
          <a:p>
            <a:r>
              <a:rPr lang="ar-EG" dirty="0"/>
              <a:t>شارك مؤسستك فى برامج التوعية المجتمعية والبيئية</a:t>
            </a:r>
          </a:p>
          <a:p>
            <a:r>
              <a:rPr lang="ar-EG" dirty="0"/>
              <a:t>قدم الخدمة لأعضاء المجتمع المحلى، وشارك فى تفعيل المشاركة المجتمعية التى تقوم بها الجامعة.</a:t>
            </a:r>
          </a:p>
          <a:p>
            <a:r>
              <a:rPr lang="ar-EG" dirty="0"/>
              <a:t>شارك بفاعلية فى الندوات العلمية، وإجراء البحوث التى يتم تدريبك من خلالها على المهارات العقلية والعملية التى يتطلبها سوق العمل.</a:t>
            </a:r>
            <a:br>
              <a:rPr lang="en-US" sz="4400" b="1" dirty="0"/>
            </a:br>
            <a:endParaRPr lang="en-US" sz="4400" b="1" dirty="0"/>
          </a:p>
        </p:txBody>
      </p:sp>
      <p:sp>
        <p:nvSpPr>
          <p:cNvPr id="4" name="شريط إلى الأعلى 38"/>
          <p:cNvSpPr/>
          <p:nvPr/>
        </p:nvSpPr>
        <p:spPr>
          <a:xfrm>
            <a:off x="3500430" y="6286520"/>
            <a:ext cx="1857388" cy="428628"/>
          </a:xfrm>
          <a:prstGeom prst="ribbon2">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مربع نص 25"/>
          <p:cNvSpPr txBox="1"/>
          <p:nvPr/>
        </p:nvSpPr>
        <p:spPr>
          <a:xfrm>
            <a:off x="4107653" y="6286520"/>
            <a:ext cx="642942"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1">
            <a:spAutoFit/>
          </a:bodyPr>
          <a:lstStyle/>
          <a:p>
            <a:pPr algn="ctr"/>
            <a:r>
              <a:rPr lang="ar-EG" dirty="0">
                <a:solidFill>
                  <a:schemeClr val="accent1">
                    <a:lumMod val="75000"/>
                  </a:schemeClr>
                </a:solidFill>
              </a:rPr>
              <a:t>20</a:t>
            </a:r>
            <a:endParaRPr lang="ar-SA" dirty="0">
              <a:solidFill>
                <a:schemeClr val="accent1">
                  <a:lumMod val="75000"/>
                </a:schemeClr>
              </a:solidFill>
            </a:endParaRPr>
          </a:p>
        </p:txBody>
      </p:sp>
    </p:spTree>
  </p:cSld>
  <p:clrMapOvr>
    <a:masterClrMapping/>
  </p:clrMapOvr>
  <mc:AlternateContent xmlns:mc="http://schemas.openxmlformats.org/markup-compatibility/2006" xmlns:p14="http://schemas.microsoft.com/office/powerpoint/2010/main">
    <mc:Choice Requires="p14">
      <p:transition p14:dur="100" advClick="0" advTm="10000">
        <p:cut/>
        <p:sndAc>
          <p:stSnd>
            <p:snd r:embed="rId2" name="type.wav"/>
          </p:stSnd>
        </p:sndAc>
      </p:transition>
    </mc:Choice>
    <mc:Fallback xmlns="">
      <p:transition advClick="0" advTm="10000">
        <p:cut/>
        <p:sndAc>
          <p:stSnd>
            <p:snd r:embed="rId4" name="type.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92162"/>
                                        </p:tgtEl>
                                        <p:attrNameLst>
                                          <p:attrName>style.visibility</p:attrName>
                                        </p:attrNameLst>
                                      </p:cBhvr>
                                      <p:to>
                                        <p:strVal val="visible"/>
                                      </p:to>
                                    </p:set>
                                    <p:animEffect transition="in" filter="fade">
                                      <p:cBhvr>
                                        <p:cTn id="7" dur="800" decel="100000"/>
                                        <p:tgtEl>
                                          <p:spTgt spid="92162"/>
                                        </p:tgtEl>
                                      </p:cBhvr>
                                    </p:animEffect>
                                    <p:anim calcmode="lin" valueType="num">
                                      <p:cBhvr>
                                        <p:cTn id="8" dur="800" decel="100000" fill="hold"/>
                                        <p:tgtEl>
                                          <p:spTgt spid="92162"/>
                                        </p:tgtEl>
                                        <p:attrNameLst>
                                          <p:attrName>style.rotation</p:attrName>
                                        </p:attrNameLst>
                                      </p:cBhvr>
                                      <p:tavLst>
                                        <p:tav tm="0">
                                          <p:val>
                                            <p:fltVal val="-90"/>
                                          </p:val>
                                        </p:tav>
                                        <p:tav tm="100000">
                                          <p:val>
                                            <p:fltVal val="0"/>
                                          </p:val>
                                        </p:tav>
                                      </p:tavLst>
                                    </p:anim>
                                    <p:anim calcmode="lin" valueType="num">
                                      <p:cBhvr>
                                        <p:cTn id="9" dur="800" decel="100000" fill="hold"/>
                                        <p:tgtEl>
                                          <p:spTgt spid="92162"/>
                                        </p:tgtEl>
                                        <p:attrNameLst>
                                          <p:attrName>ppt_x</p:attrName>
                                        </p:attrNameLst>
                                      </p:cBhvr>
                                      <p:tavLst>
                                        <p:tav tm="0">
                                          <p:val>
                                            <p:strVal val="#ppt_x+0.4"/>
                                          </p:val>
                                        </p:tav>
                                        <p:tav tm="100000">
                                          <p:val>
                                            <p:strVal val="#ppt_x-0.05"/>
                                          </p:val>
                                        </p:tav>
                                      </p:tavLst>
                                    </p:anim>
                                    <p:anim calcmode="lin" valueType="num">
                                      <p:cBhvr>
                                        <p:cTn id="10" dur="800" decel="100000" fill="hold"/>
                                        <p:tgtEl>
                                          <p:spTgt spid="9216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216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216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92163">
                                            <p:txEl>
                                              <p:pRg st="0" end="0"/>
                                            </p:txEl>
                                          </p:spTgt>
                                        </p:tgtEl>
                                        <p:attrNameLst>
                                          <p:attrName>style.visibility</p:attrName>
                                        </p:attrNameLst>
                                      </p:cBhvr>
                                      <p:to>
                                        <p:strVal val="visible"/>
                                      </p:to>
                                    </p:set>
                                    <p:animEffect transition="in" filter="fade">
                                      <p:cBhvr>
                                        <p:cTn id="17" dur="1000"/>
                                        <p:tgtEl>
                                          <p:spTgt spid="92163">
                                            <p:txEl>
                                              <p:pRg st="0" end="0"/>
                                            </p:txEl>
                                          </p:spTgt>
                                        </p:tgtEl>
                                      </p:cBhvr>
                                    </p:animEffect>
                                    <p:anim calcmode="lin" valueType="num">
                                      <p:cBhvr>
                                        <p:cTn id="18" dur="1000" fill="hold"/>
                                        <p:tgtEl>
                                          <p:spTgt spid="92163">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9216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92163">
                                            <p:txEl>
                                              <p:pRg st="1" end="1"/>
                                            </p:txEl>
                                          </p:spTgt>
                                        </p:tgtEl>
                                        <p:attrNameLst>
                                          <p:attrName>style.visibility</p:attrName>
                                        </p:attrNameLst>
                                      </p:cBhvr>
                                      <p:to>
                                        <p:strVal val="visible"/>
                                      </p:to>
                                    </p:set>
                                    <p:animEffect transition="in" filter="fade">
                                      <p:cBhvr>
                                        <p:cTn id="24" dur="1000"/>
                                        <p:tgtEl>
                                          <p:spTgt spid="92163">
                                            <p:txEl>
                                              <p:pRg st="1" end="1"/>
                                            </p:txEl>
                                          </p:spTgt>
                                        </p:tgtEl>
                                      </p:cBhvr>
                                    </p:animEffect>
                                    <p:anim calcmode="lin" valueType="num">
                                      <p:cBhvr>
                                        <p:cTn id="25" dur="1000" fill="hold"/>
                                        <p:tgtEl>
                                          <p:spTgt spid="92163">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9216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7" presetClass="entr" presetSubtype="0" fill="hold" grpId="0" nodeType="clickEffect">
                                  <p:stCondLst>
                                    <p:cond delay="0"/>
                                  </p:stCondLst>
                                  <p:childTnLst>
                                    <p:set>
                                      <p:cBhvr>
                                        <p:cTn id="30" dur="1" fill="hold">
                                          <p:stCondLst>
                                            <p:cond delay="0"/>
                                          </p:stCondLst>
                                        </p:cTn>
                                        <p:tgtEl>
                                          <p:spTgt spid="92163">
                                            <p:txEl>
                                              <p:pRg st="2" end="2"/>
                                            </p:txEl>
                                          </p:spTgt>
                                        </p:tgtEl>
                                        <p:attrNameLst>
                                          <p:attrName>style.visibility</p:attrName>
                                        </p:attrNameLst>
                                      </p:cBhvr>
                                      <p:to>
                                        <p:strVal val="visible"/>
                                      </p:to>
                                    </p:set>
                                    <p:animEffect transition="in" filter="fade">
                                      <p:cBhvr>
                                        <p:cTn id="31" dur="1000"/>
                                        <p:tgtEl>
                                          <p:spTgt spid="92163">
                                            <p:txEl>
                                              <p:pRg st="2" end="2"/>
                                            </p:txEl>
                                          </p:spTgt>
                                        </p:tgtEl>
                                      </p:cBhvr>
                                    </p:animEffect>
                                    <p:anim calcmode="lin" valueType="num">
                                      <p:cBhvr>
                                        <p:cTn id="32" dur="1000" fill="hold"/>
                                        <p:tgtEl>
                                          <p:spTgt spid="92163">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9216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2" grpId="0"/>
      <p:bldP spid="9216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1370416"/>
          </a:xfrm>
        </p:spPr>
        <p:txBody>
          <a:bodyPr>
            <a:normAutofit fontScale="90000"/>
          </a:bodyPr>
          <a:lstStyle/>
          <a:p>
            <a:pPr algn="ctr"/>
            <a:r>
              <a:rPr lang="ar-SA" b="1" u="sng" dirty="0"/>
              <a:t>رؤية</a:t>
            </a:r>
            <a:r>
              <a:rPr lang="ar-EG" b="1" u="sng" dirty="0"/>
              <a:t> المعهد</a:t>
            </a:r>
            <a:br>
              <a:rPr lang="en-US" dirty="0"/>
            </a:br>
            <a:endParaRPr lang="en-US" dirty="0"/>
          </a:p>
        </p:txBody>
      </p:sp>
      <p:sp>
        <p:nvSpPr>
          <p:cNvPr id="3" name="Content Placeholder 2"/>
          <p:cNvSpPr>
            <a:spLocks noGrp="1"/>
          </p:cNvSpPr>
          <p:nvPr>
            <p:ph idx="1"/>
          </p:nvPr>
        </p:nvSpPr>
        <p:spPr/>
        <p:txBody>
          <a:bodyPr/>
          <a:lstStyle/>
          <a:p>
            <a:pPr algn="ctr"/>
            <a:r>
              <a:rPr lang="ar-EG" b="1" dirty="0">
                <a:solidFill>
                  <a:srgbClr val="C00000"/>
                </a:solidFill>
              </a:rPr>
              <a:t> أن يكون المعهد ضمن مؤسسات التعليم العالى التى تسعى الى تحقيق التميز والقدرة التنافسية على المستوى المحلى والمشاركة فى خدمة المجتمع وتحقيق التنمية المستدامة </a:t>
            </a:r>
            <a:endParaRPr lang="en-US" dirty="0"/>
          </a:p>
        </p:txBody>
      </p:sp>
      <p:sp>
        <p:nvSpPr>
          <p:cNvPr id="4" name="شريط إلى الأعلى 24"/>
          <p:cNvSpPr/>
          <p:nvPr/>
        </p:nvSpPr>
        <p:spPr>
          <a:xfrm>
            <a:off x="3419872" y="6198678"/>
            <a:ext cx="2079682" cy="428628"/>
          </a:xfrm>
          <a:prstGeom prst="ribbon2">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a:t>33</a:t>
            </a:r>
            <a:r>
              <a:rPr lang="ar-EG" dirty="0"/>
              <a:t>3</a:t>
            </a:r>
            <a:endParaRPr lang="ar-SA" dirty="0"/>
          </a:p>
        </p:txBody>
      </p:sp>
      <p:sp>
        <p:nvSpPr>
          <p:cNvPr id="5" name="مربع نص 23"/>
          <p:cNvSpPr txBox="1"/>
          <p:nvPr/>
        </p:nvSpPr>
        <p:spPr>
          <a:xfrm>
            <a:off x="4138242" y="6198678"/>
            <a:ext cx="642942"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1">
            <a:spAutoFit/>
          </a:bodyPr>
          <a:lstStyle/>
          <a:p>
            <a:pPr algn="ctr"/>
            <a:r>
              <a:rPr lang="ar-EG" dirty="0">
                <a:solidFill>
                  <a:schemeClr val="accent1">
                    <a:lumMod val="75000"/>
                  </a:schemeClr>
                </a:solidFill>
              </a:rPr>
              <a:t>3</a:t>
            </a:r>
            <a:endParaRPr lang="ar-SA" dirty="0">
              <a:solidFill>
                <a:schemeClr val="accent1">
                  <a:lumMod val="75000"/>
                </a:schemeClr>
              </a:solidFill>
            </a:endParaRPr>
          </a:p>
        </p:txBody>
      </p:sp>
      <p:pic>
        <p:nvPicPr>
          <p:cNvPr id="6" name="Picture 5" descr="C:\Users\Qualiry Secretarial\Desktop\الجودة\logo.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550" y="0"/>
            <a:ext cx="1080120" cy="792088"/>
          </a:xfrm>
          <a:prstGeom prst="rect">
            <a:avLst/>
          </a:prstGeom>
          <a:noFill/>
          <a:ln>
            <a:noFill/>
          </a:ln>
        </p:spPr>
      </p:pic>
    </p:spTree>
    <p:extLst>
      <p:ext uri="{BB962C8B-B14F-4D97-AF65-F5344CB8AC3E}">
        <p14:creationId xmlns:p14="http://schemas.microsoft.com/office/powerpoint/2010/main" val="336514101"/>
      </p:ext>
    </p:extLst>
  </p:cSld>
  <p:clrMapOvr>
    <a:masterClrMapping/>
  </p:clrMapOvr>
  <mc:AlternateContent xmlns:mc="http://schemas.openxmlformats.org/markup-compatibility/2006" xmlns:p14="http://schemas.microsoft.com/office/powerpoint/2010/main">
    <mc:Choice Requires="p14">
      <p:transition p14:dur="100" advClick="0" advTm="10000">
        <p:cut/>
        <p:sndAc>
          <p:stSnd>
            <p:snd r:embed="rId2" name="type.wav"/>
          </p:stSnd>
        </p:sndAc>
      </p:transition>
    </mc:Choice>
    <mc:Fallback xmlns="">
      <p:transition advClick="0" advTm="10000">
        <p:cut/>
        <p:sndAc>
          <p:stSnd>
            <p:snd r:embed="rId4" name="type.wav"/>
          </p:stSnd>
        </p:sndAc>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SA" b="1" u="sng" dirty="0"/>
              <a:t>رسالة المعهد</a:t>
            </a:r>
            <a:br>
              <a:rPr lang="en-US" dirty="0"/>
            </a:br>
            <a:endParaRPr lang="en-US" dirty="0"/>
          </a:p>
        </p:txBody>
      </p:sp>
      <p:sp>
        <p:nvSpPr>
          <p:cNvPr id="3" name="Content Placeholder 2"/>
          <p:cNvSpPr>
            <a:spLocks noGrp="1"/>
          </p:cNvSpPr>
          <p:nvPr>
            <p:ph idx="1"/>
          </p:nvPr>
        </p:nvSpPr>
        <p:spPr/>
        <p:txBody>
          <a:bodyPr/>
          <a:lstStyle/>
          <a:p>
            <a:pPr algn="ctr"/>
            <a:r>
              <a:rPr lang="ar-SA" b="1" dirty="0"/>
              <a:t>  </a:t>
            </a:r>
            <a:r>
              <a:rPr lang="ar-EG" b="1" dirty="0">
                <a:solidFill>
                  <a:srgbClr val="C00000"/>
                </a:solidFill>
              </a:rPr>
              <a:t>إ</a:t>
            </a:r>
            <a:r>
              <a:rPr lang="ar-SA" b="1" dirty="0">
                <a:solidFill>
                  <a:srgbClr val="C00000"/>
                </a:solidFill>
              </a:rPr>
              <a:t>عداد خريجاً متميزاًمعرفياً </a:t>
            </a:r>
            <a:r>
              <a:rPr lang="ar-EG" b="1" dirty="0">
                <a:solidFill>
                  <a:srgbClr val="C00000"/>
                </a:solidFill>
              </a:rPr>
              <a:t>ومهارياً </a:t>
            </a:r>
            <a:r>
              <a:rPr lang="ar-SA" b="1" dirty="0">
                <a:solidFill>
                  <a:srgbClr val="C00000"/>
                </a:solidFill>
              </a:rPr>
              <a:t>قادراً على تلبية متطلبات سوق العمل المح</a:t>
            </a:r>
            <a:r>
              <a:rPr lang="ar-EG" b="1" dirty="0">
                <a:solidFill>
                  <a:srgbClr val="C00000"/>
                </a:solidFill>
              </a:rPr>
              <a:t>لي والمنافسة</a:t>
            </a:r>
            <a:r>
              <a:rPr lang="ar-SA" b="1" dirty="0">
                <a:solidFill>
                  <a:srgbClr val="C00000"/>
                </a:solidFill>
              </a:rPr>
              <a:t> فى مجالات </a:t>
            </a:r>
            <a:r>
              <a:rPr lang="ar-EG" b="1" dirty="0">
                <a:solidFill>
                  <a:srgbClr val="C00000"/>
                </a:solidFill>
              </a:rPr>
              <a:t>التخصص.</a:t>
            </a:r>
            <a:endParaRPr lang="en-US" dirty="0">
              <a:solidFill>
                <a:srgbClr val="C00000"/>
              </a:solidFill>
            </a:endParaRPr>
          </a:p>
          <a:p>
            <a:pPr algn="ctr"/>
            <a:r>
              <a:rPr lang="ar-SA" b="1" dirty="0">
                <a:solidFill>
                  <a:srgbClr val="C00000"/>
                </a:solidFill>
              </a:rPr>
              <a:t>  </a:t>
            </a:r>
            <a:r>
              <a:rPr lang="ar-SA" b="1" dirty="0">
                <a:solidFill>
                  <a:srgbClr val="009900"/>
                </a:solidFill>
              </a:rPr>
              <a:t>تهيئة بيئة متميزة للتعليم والتعلم والتدريب والبحث العلمى بما يحقق أهداف المشاركة المجتمعية وخطط الدولة التنموية</a:t>
            </a:r>
            <a:r>
              <a:rPr lang="ar-EG" b="1" dirty="0">
                <a:solidFill>
                  <a:srgbClr val="009900"/>
                </a:solidFill>
              </a:rPr>
              <a:t>. </a:t>
            </a:r>
            <a:r>
              <a:rPr lang="ar-SA" b="1" dirty="0">
                <a:solidFill>
                  <a:srgbClr val="009900"/>
                </a:solidFill>
              </a:rPr>
              <a:t> </a:t>
            </a:r>
            <a:endParaRPr lang="en-US" dirty="0">
              <a:solidFill>
                <a:srgbClr val="009900"/>
              </a:solidFill>
            </a:endParaRPr>
          </a:p>
        </p:txBody>
      </p:sp>
      <p:sp>
        <p:nvSpPr>
          <p:cNvPr id="4" name="شريط إلى الأعلى 24"/>
          <p:cNvSpPr/>
          <p:nvPr/>
        </p:nvSpPr>
        <p:spPr>
          <a:xfrm>
            <a:off x="3500430" y="6286520"/>
            <a:ext cx="1857388" cy="428628"/>
          </a:xfrm>
          <a:prstGeom prst="ribbon2">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مربع نص 25"/>
          <p:cNvSpPr txBox="1"/>
          <p:nvPr/>
        </p:nvSpPr>
        <p:spPr>
          <a:xfrm>
            <a:off x="4143372" y="6286520"/>
            <a:ext cx="642942"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1">
            <a:spAutoFit/>
          </a:bodyPr>
          <a:lstStyle/>
          <a:p>
            <a:pPr algn="ctr"/>
            <a:r>
              <a:rPr lang="en-US" dirty="0">
                <a:solidFill>
                  <a:schemeClr val="accent1">
                    <a:lumMod val="75000"/>
                  </a:schemeClr>
                </a:solidFill>
              </a:rPr>
              <a:t>4</a:t>
            </a:r>
            <a:endParaRPr lang="ar-SA" dirty="0">
              <a:solidFill>
                <a:schemeClr val="accent1">
                  <a:lumMod val="75000"/>
                </a:schemeClr>
              </a:solidFill>
            </a:endParaRPr>
          </a:p>
        </p:txBody>
      </p:sp>
      <p:pic>
        <p:nvPicPr>
          <p:cNvPr id="6" name="Picture 5" descr="C:\Users\Qualiry Secretarial\Desktop\الجودة\logo.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5617"/>
            <a:ext cx="1080120" cy="792088"/>
          </a:xfrm>
          <a:prstGeom prst="rect">
            <a:avLst/>
          </a:prstGeom>
          <a:noFill/>
          <a:ln>
            <a:noFill/>
          </a:ln>
        </p:spPr>
      </p:pic>
    </p:spTree>
    <p:extLst>
      <p:ext uri="{BB962C8B-B14F-4D97-AF65-F5344CB8AC3E}">
        <p14:creationId xmlns:p14="http://schemas.microsoft.com/office/powerpoint/2010/main" val="3461187851"/>
      </p:ext>
    </p:extLst>
  </p:cSld>
  <p:clrMapOvr>
    <a:masterClrMapping/>
  </p:clrMapOvr>
  <mc:AlternateContent xmlns:mc="http://schemas.openxmlformats.org/markup-compatibility/2006" xmlns:p14="http://schemas.microsoft.com/office/powerpoint/2010/main">
    <mc:Choice Requires="p14">
      <p:transition p14:dur="100" advClick="0" advTm="10000">
        <p:cut/>
        <p:sndAc>
          <p:stSnd>
            <p:snd r:embed="rId2" name="type.wav"/>
          </p:stSnd>
        </p:sndAc>
      </p:transition>
    </mc:Choice>
    <mc:Fallback xmlns="">
      <p:transition advClick="0" advTm="10000">
        <p:cut/>
        <p:sndAc>
          <p:stSnd>
            <p:snd r:embed="rId4" name="type.wav"/>
          </p:stSnd>
        </p:sndAc>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1071538" y="500042"/>
            <a:ext cx="7704137" cy="5472112"/>
            <a:chOff x="384" y="672"/>
            <a:chExt cx="4956" cy="2928"/>
          </a:xfrm>
        </p:grpSpPr>
        <p:grpSp>
          <p:nvGrpSpPr>
            <p:cNvPr id="3" name="Group 4"/>
            <p:cNvGrpSpPr>
              <a:grpSpLocks/>
            </p:cNvGrpSpPr>
            <p:nvPr/>
          </p:nvGrpSpPr>
          <p:grpSpPr bwMode="auto">
            <a:xfrm>
              <a:off x="384" y="672"/>
              <a:ext cx="4956" cy="2928"/>
              <a:chOff x="3888" y="1296"/>
              <a:chExt cx="1960" cy="1488"/>
            </a:xfrm>
          </p:grpSpPr>
          <p:sp>
            <p:nvSpPr>
              <p:cNvPr id="5136" name="Freeform 5"/>
              <p:cNvSpPr>
                <a:spLocks/>
              </p:cNvSpPr>
              <p:nvPr/>
            </p:nvSpPr>
            <p:spPr bwMode="auto">
              <a:xfrm flipH="1">
                <a:off x="3996" y="1296"/>
                <a:ext cx="1852" cy="1488"/>
              </a:xfrm>
              <a:custGeom>
                <a:avLst/>
                <a:gdLst>
                  <a:gd name="T0" fmla="*/ 1070 w 9260"/>
                  <a:gd name="T1" fmla="*/ 13065 h 13198"/>
                  <a:gd name="T2" fmla="*/ 828 w 9260"/>
                  <a:gd name="T3" fmla="*/ 12749 h 13198"/>
                  <a:gd name="T4" fmla="*/ 719 w 9260"/>
                  <a:gd name="T5" fmla="*/ 12380 h 13198"/>
                  <a:gd name="T6" fmla="*/ 675 w 9260"/>
                  <a:gd name="T7" fmla="*/ 11969 h 13198"/>
                  <a:gd name="T8" fmla="*/ 636 w 9260"/>
                  <a:gd name="T9" fmla="*/ 11716 h 13198"/>
                  <a:gd name="T10" fmla="*/ 571 w 9260"/>
                  <a:gd name="T11" fmla="*/ 11691 h 13198"/>
                  <a:gd name="T12" fmla="*/ 488 w 9260"/>
                  <a:gd name="T13" fmla="*/ 11443 h 13198"/>
                  <a:gd name="T14" fmla="*/ 366 w 9260"/>
                  <a:gd name="T15" fmla="*/ 10502 h 13198"/>
                  <a:gd name="T16" fmla="*/ 231 w 9260"/>
                  <a:gd name="T17" fmla="*/ 9316 h 13198"/>
                  <a:gd name="T18" fmla="*/ 124 w 9260"/>
                  <a:gd name="T19" fmla="*/ 8300 h 13198"/>
                  <a:gd name="T20" fmla="*/ 109 w 9260"/>
                  <a:gd name="T21" fmla="*/ 7233 h 13198"/>
                  <a:gd name="T22" fmla="*/ 191 w 9260"/>
                  <a:gd name="T23" fmla="*/ 5960 h 13198"/>
                  <a:gd name="T24" fmla="*/ 59 w 9260"/>
                  <a:gd name="T25" fmla="*/ 5052 h 13198"/>
                  <a:gd name="T26" fmla="*/ 75 w 9260"/>
                  <a:gd name="T27" fmla="*/ 4394 h 13198"/>
                  <a:gd name="T28" fmla="*/ 142 w 9260"/>
                  <a:gd name="T29" fmla="*/ 4015 h 13198"/>
                  <a:gd name="T30" fmla="*/ 246 w 9260"/>
                  <a:gd name="T31" fmla="*/ 3914 h 13198"/>
                  <a:gd name="T32" fmla="*/ 343 w 9260"/>
                  <a:gd name="T33" fmla="*/ 3859 h 13198"/>
                  <a:gd name="T34" fmla="*/ 483 w 9260"/>
                  <a:gd name="T35" fmla="*/ 3823 h 13198"/>
                  <a:gd name="T36" fmla="*/ 560 w 9260"/>
                  <a:gd name="T37" fmla="*/ 3735 h 13198"/>
                  <a:gd name="T38" fmla="*/ 433 w 9260"/>
                  <a:gd name="T39" fmla="*/ 3688 h 13198"/>
                  <a:gd name="T40" fmla="*/ 265 w 9260"/>
                  <a:gd name="T41" fmla="*/ 3665 h 13198"/>
                  <a:gd name="T42" fmla="*/ 98 w 9260"/>
                  <a:gd name="T43" fmla="*/ 3655 h 13198"/>
                  <a:gd name="T44" fmla="*/ 88 w 9260"/>
                  <a:gd name="T45" fmla="*/ 3408 h 13198"/>
                  <a:gd name="T46" fmla="*/ 254 w 9260"/>
                  <a:gd name="T47" fmla="*/ 2587 h 13198"/>
                  <a:gd name="T48" fmla="*/ 246 w 9260"/>
                  <a:gd name="T49" fmla="*/ 1911 h 13198"/>
                  <a:gd name="T50" fmla="*/ 223 w 9260"/>
                  <a:gd name="T51" fmla="*/ 1242 h 13198"/>
                  <a:gd name="T52" fmla="*/ 272 w 9260"/>
                  <a:gd name="T53" fmla="*/ 585 h 13198"/>
                  <a:gd name="T54" fmla="*/ 270 w 9260"/>
                  <a:gd name="T55" fmla="*/ 237 h 13198"/>
                  <a:gd name="T56" fmla="*/ 8294 w 9260"/>
                  <a:gd name="T57" fmla="*/ 0 h 13198"/>
                  <a:gd name="T58" fmla="*/ 8029 w 9260"/>
                  <a:gd name="T59" fmla="*/ 712 h 13198"/>
                  <a:gd name="T60" fmla="*/ 7886 w 9260"/>
                  <a:gd name="T61" fmla="*/ 1880 h 13198"/>
                  <a:gd name="T62" fmla="*/ 7827 w 9260"/>
                  <a:gd name="T63" fmla="*/ 3083 h 13198"/>
                  <a:gd name="T64" fmla="*/ 7809 w 9260"/>
                  <a:gd name="T65" fmla="*/ 3898 h 13198"/>
                  <a:gd name="T66" fmla="*/ 7705 w 9260"/>
                  <a:gd name="T67" fmla="*/ 3945 h 13198"/>
                  <a:gd name="T68" fmla="*/ 7564 w 9260"/>
                  <a:gd name="T69" fmla="*/ 3994 h 13198"/>
                  <a:gd name="T70" fmla="*/ 7491 w 9260"/>
                  <a:gd name="T71" fmla="*/ 4093 h 13198"/>
                  <a:gd name="T72" fmla="*/ 7419 w 9260"/>
                  <a:gd name="T73" fmla="*/ 4190 h 13198"/>
                  <a:gd name="T74" fmla="*/ 7544 w 9260"/>
                  <a:gd name="T75" fmla="*/ 4221 h 13198"/>
                  <a:gd name="T76" fmla="*/ 7681 w 9260"/>
                  <a:gd name="T77" fmla="*/ 4285 h 13198"/>
                  <a:gd name="T78" fmla="*/ 7809 w 9260"/>
                  <a:gd name="T79" fmla="*/ 4353 h 13198"/>
                  <a:gd name="T80" fmla="*/ 7904 w 9260"/>
                  <a:gd name="T81" fmla="*/ 4384 h 13198"/>
                  <a:gd name="T82" fmla="*/ 7904 w 9260"/>
                  <a:gd name="T83" fmla="*/ 4968 h 13198"/>
                  <a:gd name="T84" fmla="*/ 8011 w 9260"/>
                  <a:gd name="T85" fmla="*/ 6007 h 13198"/>
                  <a:gd name="T86" fmla="*/ 8082 w 9260"/>
                  <a:gd name="T87" fmla="*/ 7636 h 13198"/>
                  <a:gd name="T88" fmla="*/ 8172 w 9260"/>
                  <a:gd name="T89" fmla="*/ 9269 h 13198"/>
                  <a:gd name="T90" fmla="*/ 8340 w 9260"/>
                  <a:gd name="T91" fmla="*/ 10326 h 13198"/>
                  <a:gd name="T92" fmla="*/ 8507 w 9260"/>
                  <a:gd name="T93" fmla="*/ 10864 h 13198"/>
                  <a:gd name="T94" fmla="*/ 8611 w 9260"/>
                  <a:gd name="T95" fmla="*/ 11390 h 13198"/>
                  <a:gd name="T96" fmla="*/ 8728 w 9260"/>
                  <a:gd name="T97" fmla="*/ 11923 h 13198"/>
                  <a:gd name="T98" fmla="*/ 8923 w 9260"/>
                  <a:gd name="T99" fmla="*/ 12468 h 1319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9260"/>
                  <a:gd name="T151" fmla="*/ 0 h 13198"/>
                  <a:gd name="T152" fmla="*/ 9260 w 9260"/>
                  <a:gd name="T153" fmla="*/ 13198 h 1319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9260" h="13198">
                    <a:moveTo>
                      <a:pt x="9260" y="13198"/>
                    </a:moveTo>
                    <a:lnTo>
                      <a:pt x="1259" y="13198"/>
                    </a:lnTo>
                    <a:lnTo>
                      <a:pt x="1159" y="13133"/>
                    </a:lnTo>
                    <a:lnTo>
                      <a:pt x="1070" y="13065"/>
                    </a:lnTo>
                    <a:lnTo>
                      <a:pt x="994" y="12993"/>
                    </a:lnTo>
                    <a:lnTo>
                      <a:pt x="930" y="12915"/>
                    </a:lnTo>
                    <a:lnTo>
                      <a:pt x="872" y="12834"/>
                    </a:lnTo>
                    <a:lnTo>
                      <a:pt x="828" y="12749"/>
                    </a:lnTo>
                    <a:lnTo>
                      <a:pt x="792" y="12663"/>
                    </a:lnTo>
                    <a:lnTo>
                      <a:pt x="761" y="12572"/>
                    </a:lnTo>
                    <a:lnTo>
                      <a:pt x="737" y="12476"/>
                    </a:lnTo>
                    <a:lnTo>
                      <a:pt x="719" y="12380"/>
                    </a:lnTo>
                    <a:lnTo>
                      <a:pt x="703" y="12282"/>
                    </a:lnTo>
                    <a:lnTo>
                      <a:pt x="693" y="12180"/>
                    </a:lnTo>
                    <a:lnTo>
                      <a:pt x="683" y="12076"/>
                    </a:lnTo>
                    <a:lnTo>
                      <a:pt x="675" y="11969"/>
                    </a:lnTo>
                    <a:lnTo>
                      <a:pt x="667" y="11861"/>
                    </a:lnTo>
                    <a:lnTo>
                      <a:pt x="659" y="11752"/>
                    </a:lnTo>
                    <a:lnTo>
                      <a:pt x="649" y="11731"/>
                    </a:lnTo>
                    <a:lnTo>
                      <a:pt x="636" y="11716"/>
                    </a:lnTo>
                    <a:lnTo>
                      <a:pt x="623" y="11704"/>
                    </a:lnTo>
                    <a:lnTo>
                      <a:pt x="607" y="11696"/>
                    </a:lnTo>
                    <a:lnTo>
                      <a:pt x="589" y="11694"/>
                    </a:lnTo>
                    <a:lnTo>
                      <a:pt x="571" y="11691"/>
                    </a:lnTo>
                    <a:lnTo>
                      <a:pt x="550" y="11691"/>
                    </a:lnTo>
                    <a:lnTo>
                      <a:pt x="532" y="11689"/>
                    </a:lnTo>
                    <a:lnTo>
                      <a:pt x="511" y="11591"/>
                    </a:lnTo>
                    <a:lnTo>
                      <a:pt x="488" y="11443"/>
                    </a:lnTo>
                    <a:lnTo>
                      <a:pt x="459" y="11253"/>
                    </a:lnTo>
                    <a:lnTo>
                      <a:pt x="431" y="11030"/>
                    </a:lnTo>
                    <a:lnTo>
                      <a:pt x="397" y="10778"/>
                    </a:lnTo>
                    <a:lnTo>
                      <a:pt x="366" y="10502"/>
                    </a:lnTo>
                    <a:lnTo>
                      <a:pt x="329" y="10212"/>
                    </a:lnTo>
                    <a:lnTo>
                      <a:pt x="295" y="9913"/>
                    </a:lnTo>
                    <a:lnTo>
                      <a:pt x="262" y="9612"/>
                    </a:lnTo>
                    <a:lnTo>
                      <a:pt x="231" y="9316"/>
                    </a:lnTo>
                    <a:lnTo>
                      <a:pt x="199" y="9028"/>
                    </a:lnTo>
                    <a:lnTo>
                      <a:pt x="171" y="8760"/>
                    </a:lnTo>
                    <a:lnTo>
                      <a:pt x="145" y="8516"/>
                    </a:lnTo>
                    <a:lnTo>
                      <a:pt x="124" y="8300"/>
                    </a:lnTo>
                    <a:lnTo>
                      <a:pt x="109" y="8123"/>
                    </a:lnTo>
                    <a:lnTo>
                      <a:pt x="96" y="7988"/>
                    </a:lnTo>
                    <a:lnTo>
                      <a:pt x="91" y="7591"/>
                    </a:lnTo>
                    <a:lnTo>
                      <a:pt x="109" y="7233"/>
                    </a:lnTo>
                    <a:lnTo>
                      <a:pt x="137" y="6903"/>
                    </a:lnTo>
                    <a:lnTo>
                      <a:pt x="168" y="6588"/>
                    </a:lnTo>
                    <a:lnTo>
                      <a:pt x="189" y="6277"/>
                    </a:lnTo>
                    <a:lnTo>
                      <a:pt x="191" y="5960"/>
                    </a:lnTo>
                    <a:lnTo>
                      <a:pt x="163" y="5626"/>
                    </a:lnTo>
                    <a:lnTo>
                      <a:pt x="96" y="5262"/>
                    </a:lnTo>
                    <a:lnTo>
                      <a:pt x="73" y="5173"/>
                    </a:lnTo>
                    <a:lnTo>
                      <a:pt x="59" y="5052"/>
                    </a:lnTo>
                    <a:lnTo>
                      <a:pt x="56" y="4904"/>
                    </a:lnTo>
                    <a:lnTo>
                      <a:pt x="61" y="4737"/>
                    </a:lnTo>
                    <a:lnTo>
                      <a:pt x="67" y="4566"/>
                    </a:lnTo>
                    <a:lnTo>
                      <a:pt x="75" y="4394"/>
                    </a:lnTo>
                    <a:lnTo>
                      <a:pt x="78" y="4234"/>
                    </a:lnTo>
                    <a:lnTo>
                      <a:pt x="73" y="4093"/>
                    </a:lnTo>
                    <a:lnTo>
                      <a:pt x="109" y="4052"/>
                    </a:lnTo>
                    <a:lnTo>
                      <a:pt x="142" y="4015"/>
                    </a:lnTo>
                    <a:lnTo>
                      <a:pt x="171" y="3984"/>
                    </a:lnTo>
                    <a:lnTo>
                      <a:pt x="196" y="3958"/>
                    </a:lnTo>
                    <a:lnTo>
                      <a:pt x="223" y="3935"/>
                    </a:lnTo>
                    <a:lnTo>
                      <a:pt x="246" y="3914"/>
                    </a:lnTo>
                    <a:lnTo>
                      <a:pt x="267" y="3895"/>
                    </a:lnTo>
                    <a:lnTo>
                      <a:pt x="293" y="3882"/>
                    </a:lnTo>
                    <a:lnTo>
                      <a:pt x="316" y="3870"/>
                    </a:lnTo>
                    <a:lnTo>
                      <a:pt x="343" y="3859"/>
                    </a:lnTo>
                    <a:lnTo>
                      <a:pt x="371" y="3849"/>
                    </a:lnTo>
                    <a:lnTo>
                      <a:pt x="405" y="3841"/>
                    </a:lnTo>
                    <a:lnTo>
                      <a:pt x="441" y="3831"/>
                    </a:lnTo>
                    <a:lnTo>
                      <a:pt x="483" y="3823"/>
                    </a:lnTo>
                    <a:lnTo>
                      <a:pt x="530" y="3813"/>
                    </a:lnTo>
                    <a:lnTo>
                      <a:pt x="581" y="3803"/>
                    </a:lnTo>
                    <a:lnTo>
                      <a:pt x="581" y="3753"/>
                    </a:lnTo>
                    <a:lnTo>
                      <a:pt x="560" y="3735"/>
                    </a:lnTo>
                    <a:lnTo>
                      <a:pt x="535" y="3722"/>
                    </a:lnTo>
                    <a:lnTo>
                      <a:pt x="504" y="3709"/>
                    </a:lnTo>
                    <a:lnTo>
                      <a:pt x="469" y="3696"/>
                    </a:lnTo>
                    <a:lnTo>
                      <a:pt x="433" y="3688"/>
                    </a:lnTo>
                    <a:lnTo>
                      <a:pt x="394" y="3680"/>
                    </a:lnTo>
                    <a:lnTo>
                      <a:pt x="353" y="3673"/>
                    </a:lnTo>
                    <a:lnTo>
                      <a:pt x="308" y="3667"/>
                    </a:lnTo>
                    <a:lnTo>
                      <a:pt x="265" y="3665"/>
                    </a:lnTo>
                    <a:lnTo>
                      <a:pt x="223" y="3660"/>
                    </a:lnTo>
                    <a:lnTo>
                      <a:pt x="178" y="3657"/>
                    </a:lnTo>
                    <a:lnTo>
                      <a:pt x="137" y="3657"/>
                    </a:lnTo>
                    <a:lnTo>
                      <a:pt x="98" y="3655"/>
                    </a:lnTo>
                    <a:lnTo>
                      <a:pt x="61" y="3655"/>
                    </a:lnTo>
                    <a:lnTo>
                      <a:pt x="28" y="3655"/>
                    </a:lnTo>
                    <a:lnTo>
                      <a:pt x="0" y="3655"/>
                    </a:lnTo>
                    <a:lnTo>
                      <a:pt x="88" y="3408"/>
                    </a:lnTo>
                    <a:lnTo>
                      <a:pt x="155" y="3181"/>
                    </a:lnTo>
                    <a:lnTo>
                      <a:pt x="205" y="2969"/>
                    </a:lnTo>
                    <a:lnTo>
                      <a:pt x="236" y="2772"/>
                    </a:lnTo>
                    <a:lnTo>
                      <a:pt x="254" y="2587"/>
                    </a:lnTo>
                    <a:lnTo>
                      <a:pt x="262" y="2408"/>
                    </a:lnTo>
                    <a:lnTo>
                      <a:pt x="262" y="2239"/>
                    </a:lnTo>
                    <a:lnTo>
                      <a:pt x="254" y="2073"/>
                    </a:lnTo>
                    <a:lnTo>
                      <a:pt x="246" y="1911"/>
                    </a:lnTo>
                    <a:lnTo>
                      <a:pt x="234" y="1750"/>
                    </a:lnTo>
                    <a:lnTo>
                      <a:pt x="226" y="1584"/>
                    </a:lnTo>
                    <a:lnTo>
                      <a:pt x="221" y="1418"/>
                    </a:lnTo>
                    <a:lnTo>
                      <a:pt x="223" y="1242"/>
                    </a:lnTo>
                    <a:lnTo>
                      <a:pt x="236" y="1060"/>
                    </a:lnTo>
                    <a:lnTo>
                      <a:pt x="259" y="865"/>
                    </a:lnTo>
                    <a:lnTo>
                      <a:pt x="298" y="658"/>
                    </a:lnTo>
                    <a:lnTo>
                      <a:pt x="272" y="585"/>
                    </a:lnTo>
                    <a:lnTo>
                      <a:pt x="254" y="502"/>
                    </a:lnTo>
                    <a:lnTo>
                      <a:pt x="246" y="416"/>
                    </a:lnTo>
                    <a:lnTo>
                      <a:pt x="252" y="325"/>
                    </a:lnTo>
                    <a:lnTo>
                      <a:pt x="270" y="237"/>
                    </a:lnTo>
                    <a:lnTo>
                      <a:pt x="298" y="154"/>
                    </a:lnTo>
                    <a:lnTo>
                      <a:pt x="343" y="76"/>
                    </a:lnTo>
                    <a:lnTo>
                      <a:pt x="402" y="11"/>
                    </a:lnTo>
                    <a:lnTo>
                      <a:pt x="8294" y="0"/>
                    </a:lnTo>
                    <a:lnTo>
                      <a:pt x="8213" y="112"/>
                    </a:lnTo>
                    <a:lnTo>
                      <a:pt x="8143" y="273"/>
                    </a:lnTo>
                    <a:lnTo>
                      <a:pt x="8082" y="475"/>
                    </a:lnTo>
                    <a:lnTo>
                      <a:pt x="8029" y="712"/>
                    </a:lnTo>
                    <a:lnTo>
                      <a:pt x="7983" y="977"/>
                    </a:lnTo>
                    <a:lnTo>
                      <a:pt x="7943" y="1265"/>
                    </a:lnTo>
                    <a:lnTo>
                      <a:pt x="7912" y="1569"/>
                    </a:lnTo>
                    <a:lnTo>
                      <a:pt x="7886" y="1880"/>
                    </a:lnTo>
                    <a:lnTo>
                      <a:pt x="7865" y="2194"/>
                    </a:lnTo>
                    <a:lnTo>
                      <a:pt x="7850" y="2504"/>
                    </a:lnTo>
                    <a:lnTo>
                      <a:pt x="7837" y="2803"/>
                    </a:lnTo>
                    <a:lnTo>
                      <a:pt x="7827" y="3083"/>
                    </a:lnTo>
                    <a:lnTo>
                      <a:pt x="7822" y="3341"/>
                    </a:lnTo>
                    <a:lnTo>
                      <a:pt x="7816" y="3566"/>
                    </a:lnTo>
                    <a:lnTo>
                      <a:pt x="7811" y="3753"/>
                    </a:lnTo>
                    <a:lnTo>
                      <a:pt x="7809" y="3898"/>
                    </a:lnTo>
                    <a:lnTo>
                      <a:pt x="7787" y="3904"/>
                    </a:lnTo>
                    <a:lnTo>
                      <a:pt x="7764" y="3914"/>
                    </a:lnTo>
                    <a:lnTo>
                      <a:pt x="7736" y="3930"/>
                    </a:lnTo>
                    <a:lnTo>
                      <a:pt x="7705" y="3945"/>
                    </a:lnTo>
                    <a:lnTo>
                      <a:pt x="7670" y="3963"/>
                    </a:lnTo>
                    <a:lnTo>
                      <a:pt x="7637" y="3979"/>
                    </a:lnTo>
                    <a:lnTo>
                      <a:pt x="7600" y="3989"/>
                    </a:lnTo>
                    <a:lnTo>
                      <a:pt x="7564" y="3994"/>
                    </a:lnTo>
                    <a:lnTo>
                      <a:pt x="7559" y="4028"/>
                    </a:lnTo>
                    <a:lnTo>
                      <a:pt x="7541" y="4055"/>
                    </a:lnTo>
                    <a:lnTo>
                      <a:pt x="7517" y="4075"/>
                    </a:lnTo>
                    <a:lnTo>
                      <a:pt x="7491" y="4093"/>
                    </a:lnTo>
                    <a:lnTo>
                      <a:pt x="7465" y="4111"/>
                    </a:lnTo>
                    <a:lnTo>
                      <a:pt x="7442" y="4132"/>
                    </a:lnTo>
                    <a:lnTo>
                      <a:pt x="7424" y="4158"/>
                    </a:lnTo>
                    <a:lnTo>
                      <a:pt x="7419" y="4190"/>
                    </a:lnTo>
                    <a:lnTo>
                      <a:pt x="7447" y="4192"/>
                    </a:lnTo>
                    <a:lnTo>
                      <a:pt x="7478" y="4198"/>
                    </a:lnTo>
                    <a:lnTo>
                      <a:pt x="7509" y="4208"/>
                    </a:lnTo>
                    <a:lnTo>
                      <a:pt x="7544" y="4221"/>
                    </a:lnTo>
                    <a:lnTo>
                      <a:pt x="7577" y="4234"/>
                    </a:lnTo>
                    <a:lnTo>
                      <a:pt x="7611" y="4252"/>
                    </a:lnTo>
                    <a:lnTo>
                      <a:pt x="7644" y="4270"/>
                    </a:lnTo>
                    <a:lnTo>
                      <a:pt x="7681" y="4285"/>
                    </a:lnTo>
                    <a:lnTo>
                      <a:pt x="7715" y="4303"/>
                    </a:lnTo>
                    <a:lnTo>
                      <a:pt x="7746" y="4321"/>
                    </a:lnTo>
                    <a:lnTo>
                      <a:pt x="7779" y="4340"/>
                    </a:lnTo>
                    <a:lnTo>
                      <a:pt x="7809" y="4353"/>
                    </a:lnTo>
                    <a:lnTo>
                      <a:pt x="7837" y="4366"/>
                    </a:lnTo>
                    <a:lnTo>
                      <a:pt x="7863" y="4376"/>
                    </a:lnTo>
                    <a:lnTo>
                      <a:pt x="7884" y="4382"/>
                    </a:lnTo>
                    <a:lnTo>
                      <a:pt x="7904" y="4384"/>
                    </a:lnTo>
                    <a:lnTo>
                      <a:pt x="7896" y="4530"/>
                    </a:lnTo>
                    <a:lnTo>
                      <a:pt x="7886" y="4675"/>
                    </a:lnTo>
                    <a:lnTo>
                      <a:pt x="7884" y="4823"/>
                    </a:lnTo>
                    <a:lnTo>
                      <a:pt x="7904" y="4968"/>
                    </a:lnTo>
                    <a:lnTo>
                      <a:pt x="7938" y="5140"/>
                    </a:lnTo>
                    <a:lnTo>
                      <a:pt x="7967" y="5379"/>
                    </a:lnTo>
                    <a:lnTo>
                      <a:pt x="7990" y="5670"/>
                    </a:lnTo>
                    <a:lnTo>
                      <a:pt x="8011" y="6007"/>
                    </a:lnTo>
                    <a:lnTo>
                      <a:pt x="8029" y="6381"/>
                    </a:lnTo>
                    <a:lnTo>
                      <a:pt x="8047" y="6784"/>
                    </a:lnTo>
                    <a:lnTo>
                      <a:pt x="8062" y="7205"/>
                    </a:lnTo>
                    <a:lnTo>
                      <a:pt x="8082" y="7636"/>
                    </a:lnTo>
                    <a:lnTo>
                      <a:pt x="8100" y="8064"/>
                    </a:lnTo>
                    <a:lnTo>
                      <a:pt x="8120" y="8487"/>
                    </a:lnTo>
                    <a:lnTo>
                      <a:pt x="8143" y="8893"/>
                    </a:lnTo>
                    <a:lnTo>
                      <a:pt x="8172" y="9269"/>
                    </a:lnTo>
                    <a:lnTo>
                      <a:pt x="8203" y="9609"/>
                    </a:lnTo>
                    <a:lnTo>
                      <a:pt x="8242" y="9905"/>
                    </a:lnTo>
                    <a:lnTo>
                      <a:pt x="8286" y="10146"/>
                    </a:lnTo>
                    <a:lnTo>
                      <a:pt x="8340" y="10326"/>
                    </a:lnTo>
                    <a:lnTo>
                      <a:pt x="8393" y="10461"/>
                    </a:lnTo>
                    <a:lnTo>
                      <a:pt x="8434" y="10596"/>
                    </a:lnTo>
                    <a:lnTo>
                      <a:pt x="8473" y="10731"/>
                    </a:lnTo>
                    <a:lnTo>
                      <a:pt x="8507" y="10864"/>
                    </a:lnTo>
                    <a:lnTo>
                      <a:pt x="8536" y="10995"/>
                    </a:lnTo>
                    <a:lnTo>
                      <a:pt x="8562" y="11128"/>
                    </a:lnTo>
                    <a:lnTo>
                      <a:pt x="8587" y="11260"/>
                    </a:lnTo>
                    <a:lnTo>
                      <a:pt x="8611" y="11390"/>
                    </a:lnTo>
                    <a:lnTo>
                      <a:pt x="8637" y="11523"/>
                    </a:lnTo>
                    <a:lnTo>
                      <a:pt x="8663" y="11655"/>
                    </a:lnTo>
                    <a:lnTo>
                      <a:pt x="8694" y="11788"/>
                    </a:lnTo>
                    <a:lnTo>
                      <a:pt x="8728" y="11923"/>
                    </a:lnTo>
                    <a:lnTo>
                      <a:pt x="8767" y="12055"/>
                    </a:lnTo>
                    <a:lnTo>
                      <a:pt x="8811" y="12193"/>
                    </a:lnTo>
                    <a:lnTo>
                      <a:pt x="8863" y="12331"/>
                    </a:lnTo>
                    <a:lnTo>
                      <a:pt x="8923" y="12468"/>
                    </a:lnTo>
                    <a:lnTo>
                      <a:pt x="9260" y="13198"/>
                    </a:lnTo>
                    <a:close/>
                  </a:path>
                </a:pathLst>
              </a:custGeom>
              <a:gradFill rotWithShape="0">
                <a:gsLst>
                  <a:gs pos="0">
                    <a:srgbClr val="8488C4"/>
                  </a:gs>
                  <a:gs pos="53000">
                    <a:srgbClr val="D4DEFF"/>
                  </a:gs>
                  <a:gs pos="83000">
                    <a:srgbClr val="D4DEFF"/>
                  </a:gs>
                  <a:gs pos="100000">
                    <a:srgbClr val="96AB94"/>
                  </a:gs>
                </a:gsLst>
                <a:lin ang="5400000" scaled="1"/>
              </a:gradFill>
              <a:ln w="1588">
                <a:solidFill>
                  <a:srgbClr val="663300"/>
                </a:solidFill>
                <a:prstDash val="solid"/>
                <a:round/>
                <a:headEnd/>
                <a:tailEnd/>
              </a:ln>
            </p:spPr>
            <p:txBody>
              <a:bodyPr lIns="16" tIns="8" rIns="16" bIns="8">
                <a:spAutoFit/>
              </a:bodyPr>
              <a:lstStyle/>
              <a:p>
                <a:endParaRPr lang="ar-SA" dirty="0"/>
              </a:p>
            </p:txBody>
          </p:sp>
          <p:sp>
            <p:nvSpPr>
              <p:cNvPr id="5137" name="Freeform 6"/>
              <p:cNvSpPr>
                <a:spLocks/>
              </p:cNvSpPr>
              <p:nvPr/>
            </p:nvSpPr>
            <p:spPr bwMode="auto">
              <a:xfrm flipH="1">
                <a:off x="4122" y="1297"/>
                <a:ext cx="1642" cy="125"/>
              </a:xfrm>
              <a:custGeom>
                <a:avLst/>
                <a:gdLst>
                  <a:gd name="T0" fmla="*/ 7963 w 8212"/>
                  <a:gd name="T1" fmla="*/ 10 h 1119"/>
                  <a:gd name="T2" fmla="*/ 8098 w 8212"/>
                  <a:gd name="T3" fmla="*/ 71 h 1119"/>
                  <a:gd name="T4" fmla="*/ 8162 w 8212"/>
                  <a:gd name="T5" fmla="*/ 182 h 1119"/>
                  <a:gd name="T6" fmla="*/ 8196 w 8212"/>
                  <a:gd name="T7" fmla="*/ 340 h 1119"/>
                  <a:gd name="T8" fmla="*/ 8212 w 8212"/>
                  <a:gd name="T9" fmla="*/ 875 h 1119"/>
                  <a:gd name="T10" fmla="*/ 8167 w 8212"/>
                  <a:gd name="T11" fmla="*/ 891 h 1119"/>
                  <a:gd name="T12" fmla="*/ 8121 w 8212"/>
                  <a:gd name="T13" fmla="*/ 930 h 1119"/>
                  <a:gd name="T14" fmla="*/ 8082 w 8212"/>
                  <a:gd name="T15" fmla="*/ 977 h 1119"/>
                  <a:gd name="T16" fmla="*/ 8066 w 8212"/>
                  <a:gd name="T17" fmla="*/ 1020 h 1119"/>
                  <a:gd name="T18" fmla="*/ 1983 w 8212"/>
                  <a:gd name="T19" fmla="*/ 1112 h 1119"/>
                  <a:gd name="T20" fmla="*/ 2003 w 8212"/>
                  <a:gd name="T21" fmla="*/ 1057 h 1119"/>
                  <a:gd name="T22" fmla="*/ 1985 w 8212"/>
                  <a:gd name="T23" fmla="*/ 1015 h 1119"/>
                  <a:gd name="T24" fmla="*/ 1948 w 8212"/>
                  <a:gd name="T25" fmla="*/ 974 h 1119"/>
                  <a:gd name="T26" fmla="*/ 1912 w 8212"/>
                  <a:gd name="T27" fmla="*/ 922 h 1119"/>
                  <a:gd name="T28" fmla="*/ 1876 w 8212"/>
                  <a:gd name="T29" fmla="*/ 880 h 1119"/>
                  <a:gd name="T30" fmla="*/ 1858 w 8212"/>
                  <a:gd name="T31" fmla="*/ 776 h 1119"/>
                  <a:gd name="T32" fmla="*/ 1665 w 8212"/>
                  <a:gd name="T33" fmla="*/ 1119 h 1119"/>
                  <a:gd name="T34" fmla="*/ 1520 w 8212"/>
                  <a:gd name="T35" fmla="*/ 1114 h 1119"/>
                  <a:gd name="T36" fmla="*/ 1419 w 8212"/>
                  <a:gd name="T37" fmla="*/ 1099 h 1119"/>
                  <a:gd name="T38" fmla="*/ 1336 w 8212"/>
                  <a:gd name="T39" fmla="*/ 1078 h 1119"/>
                  <a:gd name="T40" fmla="*/ 1250 w 8212"/>
                  <a:gd name="T41" fmla="*/ 1057 h 1119"/>
                  <a:gd name="T42" fmla="*/ 1140 w 8212"/>
                  <a:gd name="T43" fmla="*/ 1041 h 1119"/>
                  <a:gd name="T44" fmla="*/ 985 w 8212"/>
                  <a:gd name="T45" fmla="*/ 1036 h 1119"/>
                  <a:gd name="T46" fmla="*/ 764 w 8212"/>
                  <a:gd name="T47" fmla="*/ 1044 h 1119"/>
                  <a:gd name="T48" fmla="*/ 452 w 8212"/>
                  <a:gd name="T49" fmla="*/ 1070 h 1119"/>
                  <a:gd name="T50" fmla="*/ 574 w 8212"/>
                  <a:gd name="T51" fmla="*/ 925 h 1119"/>
                  <a:gd name="T52" fmla="*/ 614 w 8212"/>
                  <a:gd name="T53" fmla="*/ 766 h 1119"/>
                  <a:gd name="T54" fmla="*/ 579 w 8212"/>
                  <a:gd name="T55" fmla="*/ 610 h 1119"/>
                  <a:gd name="T56" fmla="*/ 476 w 8212"/>
                  <a:gd name="T57" fmla="*/ 480 h 1119"/>
                  <a:gd name="T58" fmla="*/ 408 w 8212"/>
                  <a:gd name="T59" fmla="*/ 387 h 1119"/>
                  <a:gd name="T60" fmla="*/ 359 w 8212"/>
                  <a:gd name="T61" fmla="*/ 301 h 1119"/>
                  <a:gd name="T62" fmla="*/ 317 w 8212"/>
                  <a:gd name="T63" fmla="*/ 224 h 1119"/>
                  <a:gd name="T64" fmla="*/ 278 w 8212"/>
                  <a:gd name="T65" fmla="*/ 156 h 1119"/>
                  <a:gd name="T66" fmla="*/ 234 w 8212"/>
                  <a:gd name="T67" fmla="*/ 102 h 1119"/>
                  <a:gd name="T68" fmla="*/ 177 w 8212"/>
                  <a:gd name="T69" fmla="*/ 57 h 1119"/>
                  <a:gd name="T70" fmla="*/ 102 w 8212"/>
                  <a:gd name="T71" fmla="*/ 26 h 1119"/>
                  <a:gd name="T72" fmla="*/ 0 w 8212"/>
                  <a:gd name="T73" fmla="*/ 10 h 111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8212"/>
                  <a:gd name="T112" fmla="*/ 0 h 1119"/>
                  <a:gd name="T113" fmla="*/ 8212 w 8212"/>
                  <a:gd name="T114" fmla="*/ 1119 h 111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8212" h="1119">
                    <a:moveTo>
                      <a:pt x="7858" y="0"/>
                    </a:moveTo>
                    <a:lnTo>
                      <a:pt x="7963" y="10"/>
                    </a:lnTo>
                    <a:lnTo>
                      <a:pt x="8040" y="34"/>
                    </a:lnTo>
                    <a:lnTo>
                      <a:pt x="8098" y="71"/>
                    </a:lnTo>
                    <a:lnTo>
                      <a:pt x="8136" y="120"/>
                    </a:lnTo>
                    <a:lnTo>
                      <a:pt x="8162" y="182"/>
                    </a:lnTo>
                    <a:lnTo>
                      <a:pt x="8180" y="255"/>
                    </a:lnTo>
                    <a:lnTo>
                      <a:pt x="8196" y="340"/>
                    </a:lnTo>
                    <a:lnTo>
                      <a:pt x="8212" y="436"/>
                    </a:lnTo>
                    <a:lnTo>
                      <a:pt x="8212" y="875"/>
                    </a:lnTo>
                    <a:lnTo>
                      <a:pt x="8191" y="880"/>
                    </a:lnTo>
                    <a:lnTo>
                      <a:pt x="8167" y="891"/>
                    </a:lnTo>
                    <a:lnTo>
                      <a:pt x="8144" y="909"/>
                    </a:lnTo>
                    <a:lnTo>
                      <a:pt x="8121" y="930"/>
                    </a:lnTo>
                    <a:lnTo>
                      <a:pt x="8100" y="953"/>
                    </a:lnTo>
                    <a:lnTo>
                      <a:pt x="8082" y="977"/>
                    </a:lnTo>
                    <a:lnTo>
                      <a:pt x="8072" y="1000"/>
                    </a:lnTo>
                    <a:lnTo>
                      <a:pt x="8066" y="1020"/>
                    </a:lnTo>
                    <a:lnTo>
                      <a:pt x="1957" y="1119"/>
                    </a:lnTo>
                    <a:lnTo>
                      <a:pt x="1983" y="1112"/>
                    </a:lnTo>
                    <a:lnTo>
                      <a:pt x="1998" y="1089"/>
                    </a:lnTo>
                    <a:lnTo>
                      <a:pt x="2003" y="1057"/>
                    </a:lnTo>
                    <a:lnTo>
                      <a:pt x="2003" y="1020"/>
                    </a:lnTo>
                    <a:lnTo>
                      <a:pt x="1985" y="1015"/>
                    </a:lnTo>
                    <a:lnTo>
                      <a:pt x="1967" y="997"/>
                    </a:lnTo>
                    <a:lnTo>
                      <a:pt x="1948" y="974"/>
                    </a:lnTo>
                    <a:lnTo>
                      <a:pt x="1930" y="948"/>
                    </a:lnTo>
                    <a:lnTo>
                      <a:pt x="1912" y="922"/>
                    </a:lnTo>
                    <a:lnTo>
                      <a:pt x="1894" y="898"/>
                    </a:lnTo>
                    <a:lnTo>
                      <a:pt x="1876" y="880"/>
                    </a:lnTo>
                    <a:lnTo>
                      <a:pt x="1858" y="875"/>
                    </a:lnTo>
                    <a:lnTo>
                      <a:pt x="1858" y="776"/>
                    </a:lnTo>
                    <a:lnTo>
                      <a:pt x="1759" y="763"/>
                    </a:lnTo>
                    <a:lnTo>
                      <a:pt x="1665" y="1119"/>
                    </a:lnTo>
                    <a:lnTo>
                      <a:pt x="1588" y="1117"/>
                    </a:lnTo>
                    <a:lnTo>
                      <a:pt x="1520" y="1114"/>
                    </a:lnTo>
                    <a:lnTo>
                      <a:pt x="1466" y="1107"/>
                    </a:lnTo>
                    <a:lnTo>
                      <a:pt x="1419" y="1099"/>
                    </a:lnTo>
                    <a:lnTo>
                      <a:pt x="1374" y="1089"/>
                    </a:lnTo>
                    <a:lnTo>
                      <a:pt x="1336" y="1078"/>
                    </a:lnTo>
                    <a:lnTo>
                      <a:pt x="1294" y="1068"/>
                    </a:lnTo>
                    <a:lnTo>
                      <a:pt x="1250" y="1057"/>
                    </a:lnTo>
                    <a:lnTo>
                      <a:pt x="1201" y="1049"/>
                    </a:lnTo>
                    <a:lnTo>
                      <a:pt x="1140" y="1041"/>
                    </a:lnTo>
                    <a:lnTo>
                      <a:pt x="1071" y="1036"/>
                    </a:lnTo>
                    <a:lnTo>
                      <a:pt x="985" y="1036"/>
                    </a:lnTo>
                    <a:lnTo>
                      <a:pt x="884" y="1036"/>
                    </a:lnTo>
                    <a:lnTo>
                      <a:pt x="764" y="1044"/>
                    </a:lnTo>
                    <a:lnTo>
                      <a:pt x="622" y="1054"/>
                    </a:lnTo>
                    <a:lnTo>
                      <a:pt x="452" y="1070"/>
                    </a:lnTo>
                    <a:lnTo>
                      <a:pt x="525" y="1000"/>
                    </a:lnTo>
                    <a:lnTo>
                      <a:pt x="574" y="925"/>
                    </a:lnTo>
                    <a:lnTo>
                      <a:pt x="603" y="847"/>
                    </a:lnTo>
                    <a:lnTo>
                      <a:pt x="614" y="766"/>
                    </a:lnTo>
                    <a:lnTo>
                      <a:pt x="606" y="686"/>
                    </a:lnTo>
                    <a:lnTo>
                      <a:pt x="579" y="610"/>
                    </a:lnTo>
                    <a:lnTo>
                      <a:pt x="535" y="543"/>
                    </a:lnTo>
                    <a:lnTo>
                      <a:pt x="476" y="480"/>
                    </a:lnTo>
                    <a:lnTo>
                      <a:pt x="439" y="434"/>
                    </a:lnTo>
                    <a:lnTo>
                      <a:pt x="408" y="387"/>
                    </a:lnTo>
                    <a:lnTo>
                      <a:pt x="382" y="342"/>
                    </a:lnTo>
                    <a:lnTo>
                      <a:pt x="359" y="301"/>
                    </a:lnTo>
                    <a:lnTo>
                      <a:pt x="336" y="263"/>
                    </a:lnTo>
                    <a:lnTo>
                      <a:pt x="317" y="224"/>
                    </a:lnTo>
                    <a:lnTo>
                      <a:pt x="296" y="189"/>
                    </a:lnTo>
                    <a:lnTo>
                      <a:pt x="278" y="156"/>
                    </a:lnTo>
                    <a:lnTo>
                      <a:pt x="255" y="127"/>
                    </a:lnTo>
                    <a:lnTo>
                      <a:pt x="234" y="102"/>
                    </a:lnTo>
                    <a:lnTo>
                      <a:pt x="209" y="78"/>
                    </a:lnTo>
                    <a:lnTo>
                      <a:pt x="177" y="57"/>
                    </a:lnTo>
                    <a:lnTo>
                      <a:pt x="143" y="39"/>
                    </a:lnTo>
                    <a:lnTo>
                      <a:pt x="102" y="26"/>
                    </a:lnTo>
                    <a:lnTo>
                      <a:pt x="54" y="16"/>
                    </a:lnTo>
                    <a:lnTo>
                      <a:pt x="0" y="10"/>
                    </a:lnTo>
                    <a:lnTo>
                      <a:pt x="7858" y="0"/>
                    </a:lnTo>
                    <a:close/>
                  </a:path>
                </a:pathLst>
              </a:custGeom>
              <a:gradFill rotWithShape="0">
                <a:gsLst>
                  <a:gs pos="0">
                    <a:srgbClr val="8488C4"/>
                  </a:gs>
                  <a:gs pos="53000">
                    <a:srgbClr val="D4DEFF"/>
                  </a:gs>
                  <a:gs pos="83000">
                    <a:srgbClr val="D4DEFF"/>
                  </a:gs>
                  <a:gs pos="100000">
                    <a:srgbClr val="96AB94"/>
                  </a:gs>
                </a:gsLst>
                <a:lin ang="5400000" scaled="1"/>
              </a:gradFill>
              <a:ln w="1588">
                <a:solidFill>
                  <a:srgbClr val="663300"/>
                </a:solidFill>
                <a:prstDash val="solid"/>
                <a:round/>
                <a:headEnd/>
                <a:tailEnd/>
              </a:ln>
            </p:spPr>
            <p:txBody>
              <a:bodyPr lIns="16" tIns="8" rIns="16" bIns="8">
                <a:spAutoFit/>
              </a:bodyPr>
              <a:lstStyle/>
              <a:p>
                <a:endParaRPr lang="ar-SA" dirty="0"/>
              </a:p>
            </p:txBody>
          </p:sp>
          <p:sp>
            <p:nvSpPr>
              <p:cNvPr id="5138" name="Freeform 7"/>
              <p:cNvSpPr>
                <a:spLocks/>
              </p:cNvSpPr>
              <p:nvPr/>
            </p:nvSpPr>
            <p:spPr bwMode="auto">
              <a:xfrm flipH="1">
                <a:off x="3888" y="2663"/>
                <a:ext cx="1701" cy="121"/>
              </a:xfrm>
              <a:custGeom>
                <a:avLst/>
                <a:gdLst>
                  <a:gd name="T0" fmla="*/ 7917 w 8504"/>
                  <a:gd name="T1" fmla="*/ 1068 h 1068"/>
                  <a:gd name="T2" fmla="*/ 8032 w 8504"/>
                  <a:gd name="T3" fmla="*/ 1058 h 1068"/>
                  <a:gd name="T4" fmla="*/ 8137 w 8504"/>
                  <a:gd name="T5" fmla="*/ 1037 h 1068"/>
                  <a:gd name="T6" fmla="*/ 8236 w 8504"/>
                  <a:gd name="T7" fmla="*/ 1009 h 1068"/>
                  <a:gd name="T8" fmla="*/ 8325 w 8504"/>
                  <a:gd name="T9" fmla="*/ 966 h 1068"/>
                  <a:gd name="T10" fmla="*/ 8397 w 8504"/>
                  <a:gd name="T11" fmla="*/ 912 h 1068"/>
                  <a:gd name="T12" fmla="*/ 8455 w 8504"/>
                  <a:gd name="T13" fmla="*/ 844 h 1068"/>
                  <a:gd name="T14" fmla="*/ 8494 w 8504"/>
                  <a:gd name="T15" fmla="*/ 762 h 1068"/>
                  <a:gd name="T16" fmla="*/ 8211 w 8504"/>
                  <a:gd name="T17" fmla="*/ 196 h 1068"/>
                  <a:gd name="T18" fmla="*/ 8167 w 8504"/>
                  <a:gd name="T19" fmla="*/ 180 h 1068"/>
                  <a:gd name="T20" fmla="*/ 8119 w 8504"/>
                  <a:gd name="T21" fmla="*/ 140 h 1068"/>
                  <a:gd name="T22" fmla="*/ 8081 w 8504"/>
                  <a:gd name="T23" fmla="*/ 94 h 1068"/>
                  <a:gd name="T24" fmla="*/ 8065 w 8504"/>
                  <a:gd name="T25" fmla="*/ 50 h 1068"/>
                  <a:gd name="T26" fmla="*/ 5958 w 8504"/>
                  <a:gd name="T27" fmla="*/ 283 h 1068"/>
                  <a:gd name="T28" fmla="*/ 5980 w 8504"/>
                  <a:gd name="T29" fmla="*/ 338 h 1068"/>
                  <a:gd name="T30" fmla="*/ 5961 w 8504"/>
                  <a:gd name="T31" fmla="*/ 380 h 1068"/>
                  <a:gd name="T32" fmla="*/ 5924 w 8504"/>
                  <a:gd name="T33" fmla="*/ 421 h 1068"/>
                  <a:gd name="T34" fmla="*/ 5888 w 8504"/>
                  <a:gd name="T35" fmla="*/ 473 h 1068"/>
                  <a:gd name="T36" fmla="*/ 5852 w 8504"/>
                  <a:gd name="T37" fmla="*/ 515 h 1068"/>
                  <a:gd name="T38" fmla="*/ 5833 w 8504"/>
                  <a:gd name="T39" fmla="*/ 619 h 1068"/>
                  <a:gd name="T40" fmla="*/ 5641 w 8504"/>
                  <a:gd name="T41" fmla="*/ 275 h 1068"/>
                  <a:gd name="T42" fmla="*/ 5517 w 8504"/>
                  <a:gd name="T43" fmla="*/ 273 h 1068"/>
                  <a:gd name="T44" fmla="*/ 5327 w 8504"/>
                  <a:gd name="T45" fmla="*/ 268 h 1068"/>
                  <a:gd name="T46" fmla="*/ 5075 w 8504"/>
                  <a:gd name="T47" fmla="*/ 260 h 1068"/>
                  <a:gd name="T48" fmla="*/ 4774 w 8504"/>
                  <a:gd name="T49" fmla="*/ 247 h 1068"/>
                  <a:gd name="T50" fmla="*/ 4428 w 8504"/>
                  <a:gd name="T51" fmla="*/ 232 h 1068"/>
                  <a:gd name="T52" fmla="*/ 4051 w 8504"/>
                  <a:gd name="T53" fmla="*/ 216 h 1068"/>
                  <a:gd name="T54" fmla="*/ 3651 w 8504"/>
                  <a:gd name="T55" fmla="*/ 196 h 1068"/>
                  <a:gd name="T56" fmla="*/ 3238 w 8504"/>
                  <a:gd name="T57" fmla="*/ 177 h 1068"/>
                  <a:gd name="T58" fmla="*/ 2815 w 8504"/>
                  <a:gd name="T59" fmla="*/ 154 h 1068"/>
                  <a:gd name="T60" fmla="*/ 2397 w 8504"/>
                  <a:gd name="T61" fmla="*/ 133 h 1068"/>
                  <a:gd name="T62" fmla="*/ 1991 w 8504"/>
                  <a:gd name="T63" fmla="*/ 109 h 1068"/>
                  <a:gd name="T64" fmla="*/ 1607 w 8504"/>
                  <a:gd name="T65" fmla="*/ 86 h 1068"/>
                  <a:gd name="T66" fmla="*/ 1252 w 8504"/>
                  <a:gd name="T67" fmla="*/ 63 h 1068"/>
                  <a:gd name="T68" fmla="*/ 934 w 8504"/>
                  <a:gd name="T69" fmla="*/ 42 h 1068"/>
                  <a:gd name="T70" fmla="*/ 664 w 8504"/>
                  <a:gd name="T71" fmla="*/ 22 h 1068"/>
                  <a:gd name="T72" fmla="*/ 451 w 8504"/>
                  <a:gd name="T73" fmla="*/ 0 h 1068"/>
                  <a:gd name="T74" fmla="*/ 586 w 8504"/>
                  <a:gd name="T75" fmla="*/ 162 h 1068"/>
                  <a:gd name="T76" fmla="*/ 656 w 8504"/>
                  <a:gd name="T77" fmla="*/ 354 h 1068"/>
                  <a:gd name="T78" fmla="*/ 651 w 8504"/>
                  <a:gd name="T79" fmla="*/ 543 h 1068"/>
                  <a:gd name="T80" fmla="*/ 561 w 8504"/>
                  <a:gd name="T81" fmla="*/ 688 h 1068"/>
                  <a:gd name="T82" fmla="*/ 449 w 8504"/>
                  <a:gd name="T83" fmla="*/ 738 h 1068"/>
                  <a:gd name="T84" fmla="*/ 370 w 8504"/>
                  <a:gd name="T85" fmla="*/ 793 h 1068"/>
                  <a:gd name="T86" fmla="*/ 311 w 8504"/>
                  <a:gd name="T87" fmla="*/ 852 h 1068"/>
                  <a:gd name="T88" fmla="*/ 266 w 8504"/>
                  <a:gd name="T89" fmla="*/ 910 h 1068"/>
                  <a:gd name="T90" fmla="*/ 222 w 8504"/>
                  <a:gd name="T91" fmla="*/ 964 h 1068"/>
                  <a:gd name="T92" fmla="*/ 171 w 8504"/>
                  <a:gd name="T93" fmla="*/ 1009 h 1068"/>
                  <a:gd name="T94" fmla="*/ 98 w 8504"/>
                  <a:gd name="T95" fmla="*/ 1042 h 1068"/>
                  <a:gd name="T96" fmla="*/ 0 w 8504"/>
                  <a:gd name="T97" fmla="*/ 1060 h 106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8504"/>
                  <a:gd name="T148" fmla="*/ 0 h 1068"/>
                  <a:gd name="T149" fmla="*/ 8504 w 8504"/>
                  <a:gd name="T150" fmla="*/ 1068 h 106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8504" h="1068">
                    <a:moveTo>
                      <a:pt x="7857" y="1050"/>
                    </a:moveTo>
                    <a:lnTo>
                      <a:pt x="7917" y="1068"/>
                    </a:lnTo>
                    <a:lnTo>
                      <a:pt x="7974" y="1063"/>
                    </a:lnTo>
                    <a:lnTo>
                      <a:pt x="8032" y="1058"/>
                    </a:lnTo>
                    <a:lnTo>
                      <a:pt x="8086" y="1047"/>
                    </a:lnTo>
                    <a:lnTo>
                      <a:pt x="8137" y="1037"/>
                    </a:lnTo>
                    <a:lnTo>
                      <a:pt x="8190" y="1024"/>
                    </a:lnTo>
                    <a:lnTo>
                      <a:pt x="8236" y="1009"/>
                    </a:lnTo>
                    <a:lnTo>
                      <a:pt x="8284" y="987"/>
                    </a:lnTo>
                    <a:lnTo>
                      <a:pt x="8325" y="966"/>
                    </a:lnTo>
                    <a:lnTo>
                      <a:pt x="8361" y="941"/>
                    </a:lnTo>
                    <a:lnTo>
                      <a:pt x="8397" y="912"/>
                    </a:lnTo>
                    <a:lnTo>
                      <a:pt x="8429" y="881"/>
                    </a:lnTo>
                    <a:lnTo>
                      <a:pt x="8455" y="844"/>
                    </a:lnTo>
                    <a:lnTo>
                      <a:pt x="8476" y="805"/>
                    </a:lnTo>
                    <a:lnTo>
                      <a:pt x="8494" y="762"/>
                    </a:lnTo>
                    <a:lnTo>
                      <a:pt x="8504" y="712"/>
                    </a:lnTo>
                    <a:lnTo>
                      <a:pt x="8211" y="196"/>
                    </a:lnTo>
                    <a:lnTo>
                      <a:pt x="8190" y="190"/>
                    </a:lnTo>
                    <a:lnTo>
                      <a:pt x="8167" y="180"/>
                    </a:lnTo>
                    <a:lnTo>
                      <a:pt x="8143" y="162"/>
                    </a:lnTo>
                    <a:lnTo>
                      <a:pt x="8119" y="140"/>
                    </a:lnTo>
                    <a:lnTo>
                      <a:pt x="8099" y="117"/>
                    </a:lnTo>
                    <a:lnTo>
                      <a:pt x="8081" y="94"/>
                    </a:lnTo>
                    <a:lnTo>
                      <a:pt x="8070" y="71"/>
                    </a:lnTo>
                    <a:lnTo>
                      <a:pt x="8065" y="50"/>
                    </a:lnTo>
                    <a:lnTo>
                      <a:pt x="5932" y="275"/>
                    </a:lnTo>
                    <a:lnTo>
                      <a:pt x="5958" y="283"/>
                    </a:lnTo>
                    <a:lnTo>
                      <a:pt x="5974" y="307"/>
                    </a:lnTo>
                    <a:lnTo>
                      <a:pt x="5980" y="338"/>
                    </a:lnTo>
                    <a:lnTo>
                      <a:pt x="5980" y="374"/>
                    </a:lnTo>
                    <a:lnTo>
                      <a:pt x="5961" y="380"/>
                    </a:lnTo>
                    <a:lnTo>
                      <a:pt x="5942" y="398"/>
                    </a:lnTo>
                    <a:lnTo>
                      <a:pt x="5924" y="421"/>
                    </a:lnTo>
                    <a:lnTo>
                      <a:pt x="5906" y="448"/>
                    </a:lnTo>
                    <a:lnTo>
                      <a:pt x="5888" y="473"/>
                    </a:lnTo>
                    <a:lnTo>
                      <a:pt x="5870" y="497"/>
                    </a:lnTo>
                    <a:lnTo>
                      <a:pt x="5852" y="515"/>
                    </a:lnTo>
                    <a:lnTo>
                      <a:pt x="5833" y="520"/>
                    </a:lnTo>
                    <a:lnTo>
                      <a:pt x="5833" y="619"/>
                    </a:lnTo>
                    <a:lnTo>
                      <a:pt x="5735" y="632"/>
                    </a:lnTo>
                    <a:lnTo>
                      <a:pt x="5641" y="275"/>
                    </a:lnTo>
                    <a:lnTo>
                      <a:pt x="5590" y="275"/>
                    </a:lnTo>
                    <a:lnTo>
                      <a:pt x="5517" y="273"/>
                    </a:lnTo>
                    <a:lnTo>
                      <a:pt x="5431" y="270"/>
                    </a:lnTo>
                    <a:lnTo>
                      <a:pt x="5327" y="268"/>
                    </a:lnTo>
                    <a:lnTo>
                      <a:pt x="5208" y="263"/>
                    </a:lnTo>
                    <a:lnTo>
                      <a:pt x="5075" y="260"/>
                    </a:lnTo>
                    <a:lnTo>
                      <a:pt x="4930" y="252"/>
                    </a:lnTo>
                    <a:lnTo>
                      <a:pt x="4774" y="247"/>
                    </a:lnTo>
                    <a:lnTo>
                      <a:pt x="4604" y="239"/>
                    </a:lnTo>
                    <a:lnTo>
                      <a:pt x="4428" y="232"/>
                    </a:lnTo>
                    <a:lnTo>
                      <a:pt x="4244" y="224"/>
                    </a:lnTo>
                    <a:lnTo>
                      <a:pt x="4051" y="216"/>
                    </a:lnTo>
                    <a:lnTo>
                      <a:pt x="3854" y="206"/>
                    </a:lnTo>
                    <a:lnTo>
                      <a:pt x="3651" y="196"/>
                    </a:lnTo>
                    <a:lnTo>
                      <a:pt x="3446" y="188"/>
                    </a:lnTo>
                    <a:lnTo>
                      <a:pt x="3238" y="177"/>
                    </a:lnTo>
                    <a:lnTo>
                      <a:pt x="3028" y="167"/>
                    </a:lnTo>
                    <a:lnTo>
                      <a:pt x="2815" y="154"/>
                    </a:lnTo>
                    <a:lnTo>
                      <a:pt x="2608" y="143"/>
                    </a:lnTo>
                    <a:lnTo>
                      <a:pt x="2397" y="133"/>
                    </a:lnTo>
                    <a:lnTo>
                      <a:pt x="2192" y="120"/>
                    </a:lnTo>
                    <a:lnTo>
                      <a:pt x="1991" y="109"/>
                    </a:lnTo>
                    <a:lnTo>
                      <a:pt x="1797" y="97"/>
                    </a:lnTo>
                    <a:lnTo>
                      <a:pt x="1607" y="86"/>
                    </a:lnTo>
                    <a:lnTo>
                      <a:pt x="1425" y="76"/>
                    </a:lnTo>
                    <a:lnTo>
                      <a:pt x="1252" y="63"/>
                    </a:lnTo>
                    <a:lnTo>
                      <a:pt x="1088" y="53"/>
                    </a:lnTo>
                    <a:lnTo>
                      <a:pt x="934" y="42"/>
                    </a:lnTo>
                    <a:lnTo>
                      <a:pt x="791" y="32"/>
                    </a:lnTo>
                    <a:lnTo>
                      <a:pt x="664" y="22"/>
                    </a:lnTo>
                    <a:lnTo>
                      <a:pt x="550" y="11"/>
                    </a:lnTo>
                    <a:lnTo>
                      <a:pt x="451" y="0"/>
                    </a:lnTo>
                    <a:lnTo>
                      <a:pt x="526" y="76"/>
                    </a:lnTo>
                    <a:lnTo>
                      <a:pt x="586" y="162"/>
                    </a:lnTo>
                    <a:lnTo>
                      <a:pt x="630" y="255"/>
                    </a:lnTo>
                    <a:lnTo>
                      <a:pt x="656" y="354"/>
                    </a:lnTo>
                    <a:lnTo>
                      <a:pt x="661" y="453"/>
                    </a:lnTo>
                    <a:lnTo>
                      <a:pt x="651" y="543"/>
                    </a:lnTo>
                    <a:lnTo>
                      <a:pt x="615" y="624"/>
                    </a:lnTo>
                    <a:lnTo>
                      <a:pt x="561" y="688"/>
                    </a:lnTo>
                    <a:lnTo>
                      <a:pt x="500" y="712"/>
                    </a:lnTo>
                    <a:lnTo>
                      <a:pt x="449" y="738"/>
                    </a:lnTo>
                    <a:lnTo>
                      <a:pt x="407" y="764"/>
                    </a:lnTo>
                    <a:lnTo>
                      <a:pt x="370" y="793"/>
                    </a:lnTo>
                    <a:lnTo>
                      <a:pt x="339" y="821"/>
                    </a:lnTo>
                    <a:lnTo>
                      <a:pt x="311" y="852"/>
                    </a:lnTo>
                    <a:lnTo>
                      <a:pt x="288" y="881"/>
                    </a:lnTo>
                    <a:lnTo>
                      <a:pt x="266" y="910"/>
                    </a:lnTo>
                    <a:lnTo>
                      <a:pt x="243" y="938"/>
                    </a:lnTo>
                    <a:lnTo>
                      <a:pt x="222" y="964"/>
                    </a:lnTo>
                    <a:lnTo>
                      <a:pt x="197" y="987"/>
                    </a:lnTo>
                    <a:lnTo>
                      <a:pt x="171" y="1009"/>
                    </a:lnTo>
                    <a:lnTo>
                      <a:pt x="137" y="1027"/>
                    </a:lnTo>
                    <a:lnTo>
                      <a:pt x="98" y="1042"/>
                    </a:lnTo>
                    <a:lnTo>
                      <a:pt x="54" y="1052"/>
                    </a:lnTo>
                    <a:lnTo>
                      <a:pt x="0" y="1060"/>
                    </a:lnTo>
                    <a:lnTo>
                      <a:pt x="7857" y="1050"/>
                    </a:lnTo>
                    <a:close/>
                  </a:path>
                </a:pathLst>
              </a:custGeom>
              <a:gradFill rotWithShape="0">
                <a:gsLst>
                  <a:gs pos="0">
                    <a:srgbClr val="8488C4"/>
                  </a:gs>
                  <a:gs pos="53000">
                    <a:srgbClr val="D4DEFF"/>
                  </a:gs>
                  <a:gs pos="83000">
                    <a:srgbClr val="D4DEFF"/>
                  </a:gs>
                  <a:gs pos="100000">
                    <a:srgbClr val="96AB94"/>
                  </a:gs>
                </a:gsLst>
                <a:lin ang="5400000" scaled="1"/>
              </a:gradFill>
              <a:ln w="1588">
                <a:solidFill>
                  <a:srgbClr val="663300"/>
                </a:solidFill>
                <a:prstDash val="solid"/>
                <a:round/>
                <a:headEnd/>
                <a:tailEnd/>
              </a:ln>
            </p:spPr>
            <p:txBody>
              <a:bodyPr lIns="16" tIns="8" rIns="16" bIns="8">
                <a:spAutoFit/>
              </a:bodyPr>
              <a:lstStyle/>
              <a:p>
                <a:endParaRPr lang="ar-SA"/>
              </a:p>
            </p:txBody>
          </p:sp>
        </p:grpSp>
        <p:grpSp>
          <p:nvGrpSpPr>
            <p:cNvPr id="4" name="Group 8"/>
            <p:cNvGrpSpPr>
              <a:grpSpLocks/>
            </p:cNvGrpSpPr>
            <p:nvPr/>
          </p:nvGrpSpPr>
          <p:grpSpPr bwMode="auto">
            <a:xfrm flipH="1">
              <a:off x="432" y="1824"/>
              <a:ext cx="804" cy="1496"/>
              <a:chOff x="4028" y="2018"/>
              <a:chExt cx="1104" cy="2294"/>
            </a:xfrm>
          </p:grpSpPr>
          <p:sp>
            <p:nvSpPr>
              <p:cNvPr id="5127" name="Freeform 9"/>
              <p:cNvSpPr>
                <a:spLocks/>
              </p:cNvSpPr>
              <p:nvPr/>
            </p:nvSpPr>
            <p:spPr bwMode="auto">
              <a:xfrm>
                <a:off x="4072" y="2266"/>
                <a:ext cx="879" cy="1880"/>
              </a:xfrm>
              <a:custGeom>
                <a:avLst/>
                <a:gdLst>
                  <a:gd name="T0" fmla="*/ 459 w 2637"/>
                  <a:gd name="T1" fmla="*/ 4235 h 5641"/>
                  <a:gd name="T2" fmla="*/ 505 w 2637"/>
                  <a:gd name="T3" fmla="*/ 4086 h 5641"/>
                  <a:gd name="T4" fmla="*/ 549 w 2637"/>
                  <a:gd name="T5" fmla="*/ 3941 h 5641"/>
                  <a:gd name="T6" fmla="*/ 595 w 2637"/>
                  <a:gd name="T7" fmla="*/ 3802 h 5641"/>
                  <a:gd name="T8" fmla="*/ 641 w 2637"/>
                  <a:gd name="T9" fmla="*/ 3663 h 5641"/>
                  <a:gd name="T10" fmla="*/ 688 w 2637"/>
                  <a:gd name="T11" fmla="*/ 3526 h 5641"/>
                  <a:gd name="T12" fmla="*/ 737 w 2637"/>
                  <a:gd name="T13" fmla="*/ 3390 h 5641"/>
                  <a:gd name="T14" fmla="*/ 784 w 2637"/>
                  <a:gd name="T15" fmla="*/ 3260 h 5641"/>
                  <a:gd name="T16" fmla="*/ 836 w 2637"/>
                  <a:gd name="T17" fmla="*/ 3130 h 5641"/>
                  <a:gd name="T18" fmla="*/ 886 w 2637"/>
                  <a:gd name="T19" fmla="*/ 3004 h 5641"/>
                  <a:gd name="T20" fmla="*/ 938 w 2637"/>
                  <a:gd name="T21" fmla="*/ 2876 h 5641"/>
                  <a:gd name="T22" fmla="*/ 991 w 2637"/>
                  <a:gd name="T23" fmla="*/ 2749 h 5641"/>
                  <a:gd name="T24" fmla="*/ 1047 w 2637"/>
                  <a:gd name="T25" fmla="*/ 2625 h 5641"/>
                  <a:gd name="T26" fmla="*/ 1102 w 2637"/>
                  <a:gd name="T27" fmla="*/ 2502 h 5641"/>
                  <a:gd name="T28" fmla="*/ 1161 w 2637"/>
                  <a:gd name="T29" fmla="*/ 2378 h 5641"/>
                  <a:gd name="T30" fmla="*/ 1220 w 2637"/>
                  <a:gd name="T31" fmla="*/ 2257 h 5641"/>
                  <a:gd name="T32" fmla="*/ 1285 w 2637"/>
                  <a:gd name="T33" fmla="*/ 2133 h 5641"/>
                  <a:gd name="T34" fmla="*/ 1347 w 2637"/>
                  <a:gd name="T35" fmla="*/ 2010 h 5641"/>
                  <a:gd name="T36" fmla="*/ 1416 w 2637"/>
                  <a:gd name="T37" fmla="*/ 1886 h 5641"/>
                  <a:gd name="T38" fmla="*/ 1483 w 2637"/>
                  <a:gd name="T39" fmla="*/ 1762 h 5641"/>
                  <a:gd name="T40" fmla="*/ 1555 w 2637"/>
                  <a:gd name="T41" fmla="*/ 1638 h 5641"/>
                  <a:gd name="T42" fmla="*/ 1629 w 2637"/>
                  <a:gd name="T43" fmla="*/ 1514 h 5641"/>
                  <a:gd name="T44" fmla="*/ 1702 w 2637"/>
                  <a:gd name="T45" fmla="*/ 1388 h 5641"/>
                  <a:gd name="T46" fmla="*/ 1783 w 2637"/>
                  <a:gd name="T47" fmla="*/ 1257 h 5641"/>
                  <a:gd name="T48" fmla="*/ 1863 w 2637"/>
                  <a:gd name="T49" fmla="*/ 1128 h 5641"/>
                  <a:gd name="T50" fmla="*/ 1951 w 2637"/>
                  <a:gd name="T51" fmla="*/ 998 h 5641"/>
                  <a:gd name="T52" fmla="*/ 2037 w 2637"/>
                  <a:gd name="T53" fmla="*/ 861 h 5641"/>
                  <a:gd name="T54" fmla="*/ 2130 w 2637"/>
                  <a:gd name="T55" fmla="*/ 725 h 5641"/>
                  <a:gd name="T56" fmla="*/ 2223 w 2637"/>
                  <a:gd name="T57" fmla="*/ 586 h 5641"/>
                  <a:gd name="T58" fmla="*/ 2322 w 2637"/>
                  <a:gd name="T59" fmla="*/ 447 h 5641"/>
                  <a:gd name="T60" fmla="*/ 2424 w 2637"/>
                  <a:gd name="T61" fmla="*/ 301 h 5641"/>
                  <a:gd name="T62" fmla="*/ 2529 w 2637"/>
                  <a:gd name="T63" fmla="*/ 153 h 5641"/>
                  <a:gd name="T64" fmla="*/ 2637 w 2637"/>
                  <a:gd name="T65" fmla="*/ 0 h 5641"/>
                  <a:gd name="T66" fmla="*/ 2492 w 2637"/>
                  <a:gd name="T67" fmla="*/ 242 h 5641"/>
                  <a:gd name="T68" fmla="*/ 2343 w 2637"/>
                  <a:gd name="T69" fmla="*/ 487 h 5641"/>
                  <a:gd name="T70" fmla="*/ 2192 w 2637"/>
                  <a:gd name="T71" fmla="*/ 737 h 5641"/>
                  <a:gd name="T72" fmla="*/ 2040 w 2637"/>
                  <a:gd name="T73" fmla="*/ 994 h 5641"/>
                  <a:gd name="T74" fmla="*/ 1888 w 2637"/>
                  <a:gd name="T75" fmla="*/ 1255 h 5641"/>
                  <a:gd name="T76" fmla="*/ 1740 w 2637"/>
                  <a:gd name="T77" fmla="*/ 1518 h 5641"/>
                  <a:gd name="T78" fmla="*/ 1594 w 2637"/>
                  <a:gd name="T79" fmla="*/ 1784 h 5641"/>
                  <a:gd name="T80" fmla="*/ 1453 w 2637"/>
                  <a:gd name="T81" fmla="*/ 2049 h 5641"/>
                  <a:gd name="T82" fmla="*/ 1316 w 2637"/>
                  <a:gd name="T83" fmla="*/ 2319 h 5641"/>
                  <a:gd name="T84" fmla="*/ 1189 w 2637"/>
                  <a:gd name="T85" fmla="*/ 2588 h 5641"/>
                  <a:gd name="T86" fmla="*/ 1069 w 2637"/>
                  <a:gd name="T87" fmla="*/ 2855 h 5641"/>
                  <a:gd name="T88" fmla="*/ 961 w 2637"/>
                  <a:gd name="T89" fmla="*/ 3124 h 5641"/>
                  <a:gd name="T90" fmla="*/ 861 w 2637"/>
                  <a:gd name="T91" fmla="*/ 3390 h 5641"/>
                  <a:gd name="T92" fmla="*/ 775 w 2637"/>
                  <a:gd name="T93" fmla="*/ 3653 h 5641"/>
                  <a:gd name="T94" fmla="*/ 700 w 2637"/>
                  <a:gd name="T95" fmla="*/ 3916 h 5641"/>
                  <a:gd name="T96" fmla="*/ 641 w 2637"/>
                  <a:gd name="T97" fmla="*/ 4173 h 5641"/>
                  <a:gd name="T98" fmla="*/ 418 w 2637"/>
                  <a:gd name="T99" fmla="*/ 5111 h 5641"/>
                  <a:gd name="T100" fmla="*/ 0 w 2637"/>
                  <a:gd name="T101" fmla="*/ 5641 h 5641"/>
                  <a:gd name="T102" fmla="*/ 459 w 2637"/>
                  <a:gd name="T103" fmla="*/ 4235 h 564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2637"/>
                  <a:gd name="T157" fmla="*/ 0 h 5641"/>
                  <a:gd name="T158" fmla="*/ 2637 w 2637"/>
                  <a:gd name="T159" fmla="*/ 5641 h 5641"/>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2637" h="5641">
                    <a:moveTo>
                      <a:pt x="459" y="4235"/>
                    </a:moveTo>
                    <a:lnTo>
                      <a:pt x="505" y="4086"/>
                    </a:lnTo>
                    <a:lnTo>
                      <a:pt x="549" y="3941"/>
                    </a:lnTo>
                    <a:lnTo>
                      <a:pt x="595" y="3802"/>
                    </a:lnTo>
                    <a:lnTo>
                      <a:pt x="641" y="3663"/>
                    </a:lnTo>
                    <a:lnTo>
                      <a:pt x="688" y="3526"/>
                    </a:lnTo>
                    <a:lnTo>
                      <a:pt x="737" y="3390"/>
                    </a:lnTo>
                    <a:lnTo>
                      <a:pt x="784" y="3260"/>
                    </a:lnTo>
                    <a:lnTo>
                      <a:pt x="836" y="3130"/>
                    </a:lnTo>
                    <a:lnTo>
                      <a:pt x="886" y="3004"/>
                    </a:lnTo>
                    <a:lnTo>
                      <a:pt x="938" y="2876"/>
                    </a:lnTo>
                    <a:lnTo>
                      <a:pt x="991" y="2749"/>
                    </a:lnTo>
                    <a:lnTo>
                      <a:pt x="1047" y="2625"/>
                    </a:lnTo>
                    <a:lnTo>
                      <a:pt x="1102" y="2502"/>
                    </a:lnTo>
                    <a:lnTo>
                      <a:pt x="1161" y="2378"/>
                    </a:lnTo>
                    <a:lnTo>
                      <a:pt x="1220" y="2257"/>
                    </a:lnTo>
                    <a:lnTo>
                      <a:pt x="1285" y="2133"/>
                    </a:lnTo>
                    <a:lnTo>
                      <a:pt x="1347" y="2010"/>
                    </a:lnTo>
                    <a:lnTo>
                      <a:pt x="1416" y="1886"/>
                    </a:lnTo>
                    <a:lnTo>
                      <a:pt x="1483" y="1762"/>
                    </a:lnTo>
                    <a:lnTo>
                      <a:pt x="1555" y="1638"/>
                    </a:lnTo>
                    <a:lnTo>
                      <a:pt x="1629" y="1514"/>
                    </a:lnTo>
                    <a:lnTo>
                      <a:pt x="1702" y="1388"/>
                    </a:lnTo>
                    <a:lnTo>
                      <a:pt x="1783" y="1257"/>
                    </a:lnTo>
                    <a:lnTo>
                      <a:pt x="1863" y="1128"/>
                    </a:lnTo>
                    <a:lnTo>
                      <a:pt x="1951" y="998"/>
                    </a:lnTo>
                    <a:lnTo>
                      <a:pt x="2037" y="861"/>
                    </a:lnTo>
                    <a:lnTo>
                      <a:pt x="2130" y="725"/>
                    </a:lnTo>
                    <a:lnTo>
                      <a:pt x="2223" y="586"/>
                    </a:lnTo>
                    <a:lnTo>
                      <a:pt x="2322" y="447"/>
                    </a:lnTo>
                    <a:lnTo>
                      <a:pt x="2424" y="301"/>
                    </a:lnTo>
                    <a:lnTo>
                      <a:pt x="2529" y="153"/>
                    </a:lnTo>
                    <a:lnTo>
                      <a:pt x="2637" y="0"/>
                    </a:lnTo>
                    <a:lnTo>
                      <a:pt x="2492" y="242"/>
                    </a:lnTo>
                    <a:lnTo>
                      <a:pt x="2343" y="487"/>
                    </a:lnTo>
                    <a:lnTo>
                      <a:pt x="2192" y="737"/>
                    </a:lnTo>
                    <a:lnTo>
                      <a:pt x="2040" y="994"/>
                    </a:lnTo>
                    <a:lnTo>
                      <a:pt x="1888" y="1255"/>
                    </a:lnTo>
                    <a:lnTo>
                      <a:pt x="1740" y="1518"/>
                    </a:lnTo>
                    <a:lnTo>
                      <a:pt x="1594" y="1784"/>
                    </a:lnTo>
                    <a:lnTo>
                      <a:pt x="1453" y="2049"/>
                    </a:lnTo>
                    <a:lnTo>
                      <a:pt x="1316" y="2319"/>
                    </a:lnTo>
                    <a:lnTo>
                      <a:pt x="1189" y="2588"/>
                    </a:lnTo>
                    <a:lnTo>
                      <a:pt x="1069" y="2855"/>
                    </a:lnTo>
                    <a:lnTo>
                      <a:pt x="961" y="3124"/>
                    </a:lnTo>
                    <a:lnTo>
                      <a:pt x="861" y="3390"/>
                    </a:lnTo>
                    <a:lnTo>
                      <a:pt x="775" y="3653"/>
                    </a:lnTo>
                    <a:lnTo>
                      <a:pt x="700" y="3916"/>
                    </a:lnTo>
                    <a:lnTo>
                      <a:pt x="641" y="4173"/>
                    </a:lnTo>
                    <a:lnTo>
                      <a:pt x="418" y="5111"/>
                    </a:lnTo>
                    <a:lnTo>
                      <a:pt x="0" y="5641"/>
                    </a:lnTo>
                    <a:lnTo>
                      <a:pt x="459" y="4235"/>
                    </a:lnTo>
                    <a:close/>
                  </a:path>
                </a:pathLst>
              </a:custGeom>
              <a:solidFill>
                <a:srgbClr val="FFFFFF">
                  <a:alpha val="50195"/>
                </a:srgbClr>
              </a:solidFill>
              <a:ln w="9525">
                <a:noFill/>
                <a:round/>
                <a:headEnd/>
                <a:tailEnd/>
              </a:ln>
            </p:spPr>
            <p:txBody>
              <a:bodyPr lIns="16" tIns="8" rIns="16" bIns="8">
                <a:spAutoFit/>
              </a:bodyPr>
              <a:lstStyle/>
              <a:p>
                <a:endParaRPr lang="ar-SA"/>
              </a:p>
            </p:txBody>
          </p:sp>
          <p:sp>
            <p:nvSpPr>
              <p:cNvPr id="5128" name="Freeform 10"/>
              <p:cNvSpPr>
                <a:spLocks/>
              </p:cNvSpPr>
              <p:nvPr/>
            </p:nvSpPr>
            <p:spPr bwMode="auto">
              <a:xfrm>
                <a:off x="4222" y="2264"/>
                <a:ext cx="732" cy="1414"/>
              </a:xfrm>
              <a:custGeom>
                <a:avLst/>
                <a:gdLst>
                  <a:gd name="T0" fmla="*/ 2179 w 2198"/>
                  <a:gd name="T1" fmla="*/ 0 h 4243"/>
                  <a:gd name="T2" fmla="*/ 1965 w 2198"/>
                  <a:gd name="T3" fmla="*/ 301 h 4243"/>
                  <a:gd name="T4" fmla="*/ 1765 w 2198"/>
                  <a:gd name="T5" fmla="*/ 586 h 4243"/>
                  <a:gd name="T6" fmla="*/ 1579 w 2198"/>
                  <a:gd name="T7" fmla="*/ 861 h 4243"/>
                  <a:gd name="T8" fmla="*/ 1406 w 2198"/>
                  <a:gd name="T9" fmla="*/ 1128 h 4243"/>
                  <a:gd name="T10" fmla="*/ 1245 w 2198"/>
                  <a:gd name="T11" fmla="*/ 1387 h 4243"/>
                  <a:gd name="T12" fmla="*/ 1096 w 2198"/>
                  <a:gd name="T13" fmla="*/ 1638 h 4243"/>
                  <a:gd name="T14" fmla="*/ 957 w 2198"/>
                  <a:gd name="T15" fmla="*/ 1889 h 4243"/>
                  <a:gd name="T16" fmla="*/ 827 w 2198"/>
                  <a:gd name="T17" fmla="*/ 2136 h 4243"/>
                  <a:gd name="T18" fmla="*/ 702 w 2198"/>
                  <a:gd name="T19" fmla="*/ 2381 h 4243"/>
                  <a:gd name="T20" fmla="*/ 588 w 2198"/>
                  <a:gd name="T21" fmla="*/ 2628 h 4243"/>
                  <a:gd name="T22" fmla="*/ 480 w 2198"/>
                  <a:gd name="T23" fmla="*/ 2879 h 4243"/>
                  <a:gd name="T24" fmla="*/ 378 w 2198"/>
                  <a:gd name="T25" fmla="*/ 3133 h 4243"/>
                  <a:gd name="T26" fmla="*/ 279 w 2198"/>
                  <a:gd name="T27" fmla="*/ 3392 h 4243"/>
                  <a:gd name="T28" fmla="*/ 183 w 2198"/>
                  <a:gd name="T29" fmla="*/ 3665 h 4243"/>
                  <a:gd name="T30" fmla="*/ 90 w 2198"/>
                  <a:gd name="T31" fmla="*/ 3943 h 4243"/>
                  <a:gd name="T32" fmla="*/ 0 w 2198"/>
                  <a:gd name="T33" fmla="*/ 4237 h 4243"/>
                  <a:gd name="T34" fmla="*/ 65 w 2198"/>
                  <a:gd name="T35" fmla="*/ 4096 h 4243"/>
                  <a:gd name="T36" fmla="*/ 155 w 2198"/>
                  <a:gd name="T37" fmla="*/ 3810 h 4243"/>
                  <a:gd name="T38" fmla="*/ 248 w 2198"/>
                  <a:gd name="T39" fmla="*/ 3535 h 4243"/>
                  <a:gd name="T40" fmla="*/ 344 w 2198"/>
                  <a:gd name="T41" fmla="*/ 3269 h 4243"/>
                  <a:gd name="T42" fmla="*/ 446 w 2198"/>
                  <a:gd name="T43" fmla="*/ 3012 h 4243"/>
                  <a:gd name="T44" fmla="*/ 551 w 2198"/>
                  <a:gd name="T45" fmla="*/ 2759 h 4243"/>
                  <a:gd name="T46" fmla="*/ 663 w 2198"/>
                  <a:gd name="T47" fmla="*/ 2510 h 4243"/>
                  <a:gd name="T48" fmla="*/ 781 w 2198"/>
                  <a:gd name="T49" fmla="*/ 2267 h 4243"/>
                  <a:gd name="T50" fmla="*/ 908 w 2198"/>
                  <a:gd name="T51" fmla="*/ 2018 h 4243"/>
                  <a:gd name="T52" fmla="*/ 1043 w 2198"/>
                  <a:gd name="T53" fmla="*/ 1771 h 4243"/>
                  <a:gd name="T54" fmla="*/ 1189 w 2198"/>
                  <a:gd name="T55" fmla="*/ 1526 h 4243"/>
                  <a:gd name="T56" fmla="*/ 1343 w 2198"/>
                  <a:gd name="T57" fmla="*/ 1269 h 4243"/>
                  <a:gd name="T58" fmla="*/ 1510 w 2198"/>
                  <a:gd name="T59" fmla="*/ 1010 h 4243"/>
                  <a:gd name="T60" fmla="*/ 1690 w 2198"/>
                  <a:gd name="T61" fmla="*/ 737 h 4243"/>
                  <a:gd name="T62" fmla="*/ 1882 w 2198"/>
                  <a:gd name="T63" fmla="*/ 459 h 4243"/>
                  <a:gd name="T64" fmla="*/ 2090 w 2198"/>
                  <a:gd name="T65" fmla="*/ 165 h 4243"/>
                  <a:gd name="T66" fmla="*/ 2179 w 2198"/>
                  <a:gd name="T67" fmla="*/ 0 h 424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198"/>
                  <a:gd name="T103" fmla="*/ 0 h 4243"/>
                  <a:gd name="T104" fmla="*/ 2198 w 2198"/>
                  <a:gd name="T105" fmla="*/ 4243 h 424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198" h="4243">
                    <a:moveTo>
                      <a:pt x="2198" y="12"/>
                    </a:moveTo>
                    <a:lnTo>
                      <a:pt x="2179" y="0"/>
                    </a:lnTo>
                    <a:lnTo>
                      <a:pt x="2071" y="152"/>
                    </a:lnTo>
                    <a:lnTo>
                      <a:pt x="1965" y="301"/>
                    </a:lnTo>
                    <a:lnTo>
                      <a:pt x="1863" y="446"/>
                    </a:lnTo>
                    <a:lnTo>
                      <a:pt x="1765" y="586"/>
                    </a:lnTo>
                    <a:lnTo>
                      <a:pt x="1672" y="725"/>
                    </a:lnTo>
                    <a:lnTo>
                      <a:pt x="1579" y="861"/>
                    </a:lnTo>
                    <a:lnTo>
                      <a:pt x="1492" y="997"/>
                    </a:lnTo>
                    <a:lnTo>
                      <a:pt x="1406" y="1128"/>
                    </a:lnTo>
                    <a:lnTo>
                      <a:pt x="1325" y="1257"/>
                    </a:lnTo>
                    <a:lnTo>
                      <a:pt x="1245" y="1387"/>
                    </a:lnTo>
                    <a:lnTo>
                      <a:pt x="1171" y="1514"/>
                    </a:lnTo>
                    <a:lnTo>
                      <a:pt x="1096" y="1638"/>
                    </a:lnTo>
                    <a:lnTo>
                      <a:pt x="1025" y="1765"/>
                    </a:lnTo>
                    <a:lnTo>
                      <a:pt x="957" y="1889"/>
                    </a:lnTo>
                    <a:lnTo>
                      <a:pt x="889" y="2012"/>
                    </a:lnTo>
                    <a:lnTo>
                      <a:pt x="827" y="2136"/>
                    </a:lnTo>
                    <a:lnTo>
                      <a:pt x="761" y="2261"/>
                    </a:lnTo>
                    <a:lnTo>
                      <a:pt x="702" y="2381"/>
                    </a:lnTo>
                    <a:lnTo>
                      <a:pt x="644" y="2504"/>
                    </a:lnTo>
                    <a:lnTo>
                      <a:pt x="588" y="2628"/>
                    </a:lnTo>
                    <a:lnTo>
                      <a:pt x="533" y="2753"/>
                    </a:lnTo>
                    <a:lnTo>
                      <a:pt x="480" y="2879"/>
                    </a:lnTo>
                    <a:lnTo>
                      <a:pt x="428" y="3006"/>
                    </a:lnTo>
                    <a:lnTo>
                      <a:pt x="378" y="3133"/>
                    </a:lnTo>
                    <a:lnTo>
                      <a:pt x="326" y="3263"/>
                    </a:lnTo>
                    <a:lnTo>
                      <a:pt x="279" y="3392"/>
                    </a:lnTo>
                    <a:lnTo>
                      <a:pt x="230" y="3529"/>
                    </a:lnTo>
                    <a:lnTo>
                      <a:pt x="183" y="3665"/>
                    </a:lnTo>
                    <a:lnTo>
                      <a:pt x="137" y="3804"/>
                    </a:lnTo>
                    <a:lnTo>
                      <a:pt x="90" y="3943"/>
                    </a:lnTo>
                    <a:lnTo>
                      <a:pt x="47" y="4089"/>
                    </a:lnTo>
                    <a:lnTo>
                      <a:pt x="0" y="4237"/>
                    </a:lnTo>
                    <a:lnTo>
                      <a:pt x="20" y="4243"/>
                    </a:lnTo>
                    <a:lnTo>
                      <a:pt x="65" y="4096"/>
                    </a:lnTo>
                    <a:lnTo>
                      <a:pt x="108" y="3949"/>
                    </a:lnTo>
                    <a:lnTo>
                      <a:pt x="155" y="3810"/>
                    </a:lnTo>
                    <a:lnTo>
                      <a:pt x="202" y="3671"/>
                    </a:lnTo>
                    <a:lnTo>
                      <a:pt x="248" y="3535"/>
                    </a:lnTo>
                    <a:lnTo>
                      <a:pt x="298" y="3398"/>
                    </a:lnTo>
                    <a:lnTo>
                      <a:pt x="344" y="3269"/>
                    </a:lnTo>
                    <a:lnTo>
                      <a:pt x="396" y="3139"/>
                    </a:lnTo>
                    <a:lnTo>
                      <a:pt x="446" y="3012"/>
                    </a:lnTo>
                    <a:lnTo>
                      <a:pt x="498" y="2885"/>
                    </a:lnTo>
                    <a:lnTo>
                      <a:pt x="551" y="2759"/>
                    </a:lnTo>
                    <a:lnTo>
                      <a:pt x="606" y="2635"/>
                    </a:lnTo>
                    <a:lnTo>
                      <a:pt x="663" y="2510"/>
                    </a:lnTo>
                    <a:lnTo>
                      <a:pt x="722" y="2387"/>
                    </a:lnTo>
                    <a:lnTo>
                      <a:pt x="781" y="2267"/>
                    </a:lnTo>
                    <a:lnTo>
                      <a:pt x="845" y="2143"/>
                    </a:lnTo>
                    <a:lnTo>
                      <a:pt x="908" y="2018"/>
                    </a:lnTo>
                    <a:lnTo>
                      <a:pt x="975" y="1895"/>
                    </a:lnTo>
                    <a:lnTo>
                      <a:pt x="1043" y="1771"/>
                    </a:lnTo>
                    <a:lnTo>
                      <a:pt x="1114" y="1651"/>
                    </a:lnTo>
                    <a:lnTo>
                      <a:pt x="1189" y="1526"/>
                    </a:lnTo>
                    <a:lnTo>
                      <a:pt x="1263" y="1400"/>
                    </a:lnTo>
                    <a:lnTo>
                      <a:pt x="1343" y="1269"/>
                    </a:lnTo>
                    <a:lnTo>
                      <a:pt x="1424" y="1140"/>
                    </a:lnTo>
                    <a:lnTo>
                      <a:pt x="1510" y="1010"/>
                    </a:lnTo>
                    <a:lnTo>
                      <a:pt x="1598" y="873"/>
                    </a:lnTo>
                    <a:lnTo>
                      <a:pt x="1690" y="737"/>
                    </a:lnTo>
                    <a:lnTo>
                      <a:pt x="1783" y="598"/>
                    </a:lnTo>
                    <a:lnTo>
                      <a:pt x="1882" y="459"/>
                    </a:lnTo>
                    <a:lnTo>
                      <a:pt x="1984" y="314"/>
                    </a:lnTo>
                    <a:lnTo>
                      <a:pt x="2090" y="165"/>
                    </a:lnTo>
                    <a:lnTo>
                      <a:pt x="2198" y="12"/>
                    </a:lnTo>
                    <a:lnTo>
                      <a:pt x="2179" y="0"/>
                    </a:lnTo>
                    <a:lnTo>
                      <a:pt x="2198" y="12"/>
                    </a:lnTo>
                    <a:close/>
                  </a:path>
                </a:pathLst>
              </a:custGeom>
              <a:solidFill>
                <a:srgbClr val="000000">
                  <a:alpha val="50195"/>
                </a:srgbClr>
              </a:solidFill>
              <a:ln w="9525">
                <a:noFill/>
                <a:round/>
                <a:headEnd/>
                <a:tailEnd/>
              </a:ln>
            </p:spPr>
            <p:txBody>
              <a:bodyPr lIns="16" tIns="8" rIns="16" bIns="8">
                <a:spAutoFit/>
              </a:bodyPr>
              <a:lstStyle/>
              <a:p>
                <a:endParaRPr lang="ar-SA"/>
              </a:p>
            </p:txBody>
          </p:sp>
          <p:sp>
            <p:nvSpPr>
              <p:cNvPr id="5129" name="Freeform 11"/>
              <p:cNvSpPr>
                <a:spLocks/>
              </p:cNvSpPr>
              <p:nvPr/>
            </p:nvSpPr>
            <p:spPr bwMode="auto">
              <a:xfrm>
                <a:off x="4283" y="2264"/>
                <a:ext cx="671" cy="1393"/>
              </a:xfrm>
              <a:custGeom>
                <a:avLst/>
                <a:gdLst>
                  <a:gd name="T0" fmla="*/ 19 w 2015"/>
                  <a:gd name="T1" fmla="*/ 4179 h 4179"/>
                  <a:gd name="T2" fmla="*/ 78 w 2015"/>
                  <a:gd name="T3" fmla="*/ 3922 h 4179"/>
                  <a:gd name="T4" fmla="*/ 152 w 2015"/>
                  <a:gd name="T5" fmla="*/ 3663 h 4179"/>
                  <a:gd name="T6" fmla="*/ 239 w 2015"/>
                  <a:gd name="T7" fmla="*/ 3398 h 4179"/>
                  <a:gd name="T8" fmla="*/ 337 w 2015"/>
                  <a:gd name="T9" fmla="*/ 3133 h 4179"/>
                  <a:gd name="T10" fmla="*/ 446 w 2015"/>
                  <a:gd name="T11" fmla="*/ 2863 h 4179"/>
                  <a:gd name="T12" fmla="*/ 566 w 2015"/>
                  <a:gd name="T13" fmla="*/ 2598 h 4179"/>
                  <a:gd name="T14" fmla="*/ 694 w 2015"/>
                  <a:gd name="T15" fmla="*/ 2328 h 4179"/>
                  <a:gd name="T16" fmla="*/ 829 w 2015"/>
                  <a:gd name="T17" fmla="*/ 2059 h 4179"/>
                  <a:gd name="T18" fmla="*/ 972 w 2015"/>
                  <a:gd name="T19" fmla="*/ 1792 h 4179"/>
                  <a:gd name="T20" fmla="*/ 1117 w 2015"/>
                  <a:gd name="T21" fmla="*/ 1526 h 4179"/>
                  <a:gd name="T22" fmla="*/ 1266 w 2015"/>
                  <a:gd name="T23" fmla="*/ 1263 h 4179"/>
                  <a:gd name="T24" fmla="*/ 1417 w 2015"/>
                  <a:gd name="T25" fmla="*/ 1006 h 4179"/>
                  <a:gd name="T26" fmla="*/ 1570 w 2015"/>
                  <a:gd name="T27" fmla="*/ 749 h 4179"/>
                  <a:gd name="T28" fmla="*/ 1721 w 2015"/>
                  <a:gd name="T29" fmla="*/ 499 h 4179"/>
                  <a:gd name="T30" fmla="*/ 1870 w 2015"/>
                  <a:gd name="T31" fmla="*/ 255 h 4179"/>
                  <a:gd name="T32" fmla="*/ 2015 w 2015"/>
                  <a:gd name="T33" fmla="*/ 12 h 4179"/>
                  <a:gd name="T34" fmla="*/ 1996 w 2015"/>
                  <a:gd name="T35" fmla="*/ 0 h 4179"/>
                  <a:gd name="T36" fmla="*/ 1851 w 2015"/>
                  <a:gd name="T37" fmla="*/ 242 h 4179"/>
                  <a:gd name="T38" fmla="*/ 1702 w 2015"/>
                  <a:gd name="T39" fmla="*/ 487 h 4179"/>
                  <a:gd name="T40" fmla="*/ 1551 w 2015"/>
                  <a:gd name="T41" fmla="*/ 737 h 4179"/>
                  <a:gd name="T42" fmla="*/ 1399 w 2015"/>
                  <a:gd name="T43" fmla="*/ 994 h 4179"/>
                  <a:gd name="T44" fmla="*/ 1247 w 2015"/>
                  <a:gd name="T45" fmla="*/ 1257 h 4179"/>
                  <a:gd name="T46" fmla="*/ 1099 w 2015"/>
                  <a:gd name="T47" fmla="*/ 1520 h 4179"/>
                  <a:gd name="T48" fmla="*/ 953 w 2015"/>
                  <a:gd name="T49" fmla="*/ 1786 h 4179"/>
                  <a:gd name="T50" fmla="*/ 811 w 2015"/>
                  <a:gd name="T51" fmla="*/ 2053 h 4179"/>
                  <a:gd name="T52" fmla="*/ 674 w 2015"/>
                  <a:gd name="T53" fmla="*/ 2322 h 4179"/>
                  <a:gd name="T54" fmla="*/ 548 w 2015"/>
                  <a:gd name="T55" fmla="*/ 2591 h 4179"/>
                  <a:gd name="T56" fmla="*/ 427 w 2015"/>
                  <a:gd name="T57" fmla="*/ 2857 h 4179"/>
                  <a:gd name="T58" fmla="*/ 319 w 2015"/>
                  <a:gd name="T59" fmla="*/ 3127 h 4179"/>
                  <a:gd name="T60" fmla="*/ 219 w 2015"/>
                  <a:gd name="T61" fmla="*/ 3392 h 4179"/>
                  <a:gd name="T62" fmla="*/ 133 w 2015"/>
                  <a:gd name="T63" fmla="*/ 3655 h 4179"/>
                  <a:gd name="T64" fmla="*/ 59 w 2015"/>
                  <a:gd name="T65" fmla="*/ 3922 h 4179"/>
                  <a:gd name="T66" fmla="*/ 0 w 2015"/>
                  <a:gd name="T67" fmla="*/ 4179 h 4179"/>
                  <a:gd name="T68" fmla="*/ 19 w 2015"/>
                  <a:gd name="T69" fmla="*/ 4179 h 417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015"/>
                  <a:gd name="T106" fmla="*/ 0 h 4179"/>
                  <a:gd name="T107" fmla="*/ 2015 w 2015"/>
                  <a:gd name="T108" fmla="*/ 4179 h 417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015" h="4179">
                    <a:moveTo>
                      <a:pt x="19" y="4179"/>
                    </a:moveTo>
                    <a:lnTo>
                      <a:pt x="78" y="3922"/>
                    </a:lnTo>
                    <a:lnTo>
                      <a:pt x="152" y="3663"/>
                    </a:lnTo>
                    <a:lnTo>
                      <a:pt x="239" y="3398"/>
                    </a:lnTo>
                    <a:lnTo>
                      <a:pt x="337" y="3133"/>
                    </a:lnTo>
                    <a:lnTo>
                      <a:pt x="446" y="2863"/>
                    </a:lnTo>
                    <a:lnTo>
                      <a:pt x="566" y="2598"/>
                    </a:lnTo>
                    <a:lnTo>
                      <a:pt x="694" y="2328"/>
                    </a:lnTo>
                    <a:lnTo>
                      <a:pt x="829" y="2059"/>
                    </a:lnTo>
                    <a:lnTo>
                      <a:pt x="972" y="1792"/>
                    </a:lnTo>
                    <a:lnTo>
                      <a:pt x="1117" y="1526"/>
                    </a:lnTo>
                    <a:lnTo>
                      <a:pt x="1266" y="1263"/>
                    </a:lnTo>
                    <a:lnTo>
                      <a:pt x="1417" y="1006"/>
                    </a:lnTo>
                    <a:lnTo>
                      <a:pt x="1570" y="749"/>
                    </a:lnTo>
                    <a:lnTo>
                      <a:pt x="1721" y="499"/>
                    </a:lnTo>
                    <a:lnTo>
                      <a:pt x="1870" y="255"/>
                    </a:lnTo>
                    <a:lnTo>
                      <a:pt x="2015" y="12"/>
                    </a:lnTo>
                    <a:lnTo>
                      <a:pt x="1996" y="0"/>
                    </a:lnTo>
                    <a:lnTo>
                      <a:pt x="1851" y="242"/>
                    </a:lnTo>
                    <a:lnTo>
                      <a:pt x="1702" y="487"/>
                    </a:lnTo>
                    <a:lnTo>
                      <a:pt x="1551" y="737"/>
                    </a:lnTo>
                    <a:lnTo>
                      <a:pt x="1399" y="994"/>
                    </a:lnTo>
                    <a:lnTo>
                      <a:pt x="1247" y="1257"/>
                    </a:lnTo>
                    <a:lnTo>
                      <a:pt x="1099" y="1520"/>
                    </a:lnTo>
                    <a:lnTo>
                      <a:pt x="953" y="1786"/>
                    </a:lnTo>
                    <a:lnTo>
                      <a:pt x="811" y="2053"/>
                    </a:lnTo>
                    <a:lnTo>
                      <a:pt x="674" y="2322"/>
                    </a:lnTo>
                    <a:lnTo>
                      <a:pt x="548" y="2591"/>
                    </a:lnTo>
                    <a:lnTo>
                      <a:pt x="427" y="2857"/>
                    </a:lnTo>
                    <a:lnTo>
                      <a:pt x="319" y="3127"/>
                    </a:lnTo>
                    <a:lnTo>
                      <a:pt x="219" y="3392"/>
                    </a:lnTo>
                    <a:lnTo>
                      <a:pt x="133" y="3655"/>
                    </a:lnTo>
                    <a:lnTo>
                      <a:pt x="59" y="3922"/>
                    </a:lnTo>
                    <a:lnTo>
                      <a:pt x="0" y="4179"/>
                    </a:lnTo>
                    <a:lnTo>
                      <a:pt x="19" y="4179"/>
                    </a:lnTo>
                    <a:close/>
                  </a:path>
                </a:pathLst>
              </a:custGeom>
              <a:solidFill>
                <a:srgbClr val="000000">
                  <a:alpha val="50195"/>
                </a:srgbClr>
              </a:solidFill>
              <a:ln w="9525">
                <a:noFill/>
                <a:round/>
                <a:headEnd/>
                <a:tailEnd/>
              </a:ln>
            </p:spPr>
            <p:txBody>
              <a:bodyPr lIns="16" tIns="8" rIns="16" bIns="8">
                <a:spAutoFit/>
              </a:bodyPr>
              <a:lstStyle/>
              <a:p>
                <a:endParaRPr lang="ar-SA"/>
              </a:p>
            </p:txBody>
          </p:sp>
          <p:sp>
            <p:nvSpPr>
              <p:cNvPr id="5130" name="Freeform 12"/>
              <p:cNvSpPr>
                <a:spLocks/>
              </p:cNvSpPr>
              <p:nvPr/>
            </p:nvSpPr>
            <p:spPr bwMode="auto">
              <a:xfrm>
                <a:off x="4209" y="3657"/>
                <a:ext cx="80" cy="314"/>
              </a:xfrm>
              <a:custGeom>
                <a:avLst/>
                <a:gdLst>
                  <a:gd name="T0" fmla="*/ 18 w 241"/>
                  <a:gd name="T1" fmla="*/ 944 h 944"/>
                  <a:gd name="T2" fmla="*/ 18 w 241"/>
                  <a:gd name="T3" fmla="*/ 938 h 944"/>
                  <a:gd name="T4" fmla="*/ 241 w 241"/>
                  <a:gd name="T5" fmla="*/ 0 h 944"/>
                  <a:gd name="T6" fmla="*/ 222 w 241"/>
                  <a:gd name="T7" fmla="*/ 0 h 944"/>
                  <a:gd name="T8" fmla="*/ 0 w 241"/>
                  <a:gd name="T9" fmla="*/ 938 h 944"/>
                  <a:gd name="T10" fmla="*/ 0 w 241"/>
                  <a:gd name="T11" fmla="*/ 931 h 944"/>
                  <a:gd name="T12" fmla="*/ 18 w 241"/>
                  <a:gd name="T13" fmla="*/ 944 h 944"/>
                  <a:gd name="T14" fmla="*/ 18 w 241"/>
                  <a:gd name="T15" fmla="*/ 941 h 944"/>
                  <a:gd name="T16" fmla="*/ 18 w 241"/>
                  <a:gd name="T17" fmla="*/ 938 h 944"/>
                  <a:gd name="T18" fmla="*/ 18 w 241"/>
                  <a:gd name="T19" fmla="*/ 944 h 94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41"/>
                  <a:gd name="T31" fmla="*/ 0 h 944"/>
                  <a:gd name="T32" fmla="*/ 241 w 241"/>
                  <a:gd name="T33" fmla="*/ 944 h 94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41" h="944">
                    <a:moveTo>
                      <a:pt x="18" y="944"/>
                    </a:moveTo>
                    <a:lnTo>
                      <a:pt x="18" y="938"/>
                    </a:lnTo>
                    <a:lnTo>
                      <a:pt x="241" y="0"/>
                    </a:lnTo>
                    <a:lnTo>
                      <a:pt x="222" y="0"/>
                    </a:lnTo>
                    <a:lnTo>
                      <a:pt x="0" y="938"/>
                    </a:lnTo>
                    <a:lnTo>
                      <a:pt x="0" y="931"/>
                    </a:lnTo>
                    <a:lnTo>
                      <a:pt x="18" y="944"/>
                    </a:lnTo>
                    <a:lnTo>
                      <a:pt x="18" y="941"/>
                    </a:lnTo>
                    <a:lnTo>
                      <a:pt x="18" y="938"/>
                    </a:lnTo>
                    <a:lnTo>
                      <a:pt x="18" y="944"/>
                    </a:lnTo>
                    <a:close/>
                  </a:path>
                </a:pathLst>
              </a:custGeom>
              <a:solidFill>
                <a:srgbClr val="000000">
                  <a:alpha val="50195"/>
                </a:srgbClr>
              </a:solidFill>
              <a:ln w="9525">
                <a:noFill/>
                <a:round/>
                <a:headEnd/>
                <a:tailEnd/>
              </a:ln>
            </p:spPr>
            <p:txBody>
              <a:bodyPr lIns="16" tIns="8" rIns="16" bIns="8">
                <a:spAutoFit/>
              </a:bodyPr>
              <a:lstStyle/>
              <a:p>
                <a:endParaRPr lang="ar-SA"/>
              </a:p>
            </p:txBody>
          </p:sp>
          <p:sp>
            <p:nvSpPr>
              <p:cNvPr id="5131" name="Freeform 13"/>
              <p:cNvSpPr>
                <a:spLocks/>
              </p:cNvSpPr>
              <p:nvPr/>
            </p:nvSpPr>
            <p:spPr bwMode="auto">
              <a:xfrm>
                <a:off x="4063" y="3967"/>
                <a:ext cx="152" cy="197"/>
              </a:xfrm>
              <a:custGeom>
                <a:avLst/>
                <a:gdLst>
                  <a:gd name="T0" fmla="*/ 18 w 455"/>
                  <a:gd name="T1" fmla="*/ 533 h 592"/>
                  <a:gd name="T2" fmla="*/ 37 w 455"/>
                  <a:gd name="T3" fmla="*/ 543 h 592"/>
                  <a:gd name="T4" fmla="*/ 455 w 455"/>
                  <a:gd name="T5" fmla="*/ 13 h 592"/>
                  <a:gd name="T6" fmla="*/ 437 w 455"/>
                  <a:gd name="T7" fmla="*/ 0 h 592"/>
                  <a:gd name="T8" fmla="*/ 18 w 455"/>
                  <a:gd name="T9" fmla="*/ 529 h 592"/>
                  <a:gd name="T10" fmla="*/ 37 w 455"/>
                  <a:gd name="T11" fmla="*/ 539 h 592"/>
                  <a:gd name="T12" fmla="*/ 18 w 455"/>
                  <a:gd name="T13" fmla="*/ 533 h 592"/>
                  <a:gd name="T14" fmla="*/ 0 w 455"/>
                  <a:gd name="T15" fmla="*/ 592 h 592"/>
                  <a:gd name="T16" fmla="*/ 37 w 455"/>
                  <a:gd name="T17" fmla="*/ 543 h 592"/>
                  <a:gd name="T18" fmla="*/ 18 w 455"/>
                  <a:gd name="T19" fmla="*/ 533 h 59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55"/>
                  <a:gd name="T31" fmla="*/ 0 h 592"/>
                  <a:gd name="T32" fmla="*/ 455 w 455"/>
                  <a:gd name="T33" fmla="*/ 592 h 59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55" h="592">
                    <a:moveTo>
                      <a:pt x="18" y="533"/>
                    </a:moveTo>
                    <a:lnTo>
                      <a:pt x="37" y="543"/>
                    </a:lnTo>
                    <a:lnTo>
                      <a:pt x="455" y="13"/>
                    </a:lnTo>
                    <a:lnTo>
                      <a:pt x="437" y="0"/>
                    </a:lnTo>
                    <a:lnTo>
                      <a:pt x="18" y="529"/>
                    </a:lnTo>
                    <a:lnTo>
                      <a:pt x="37" y="539"/>
                    </a:lnTo>
                    <a:lnTo>
                      <a:pt x="18" y="533"/>
                    </a:lnTo>
                    <a:lnTo>
                      <a:pt x="0" y="592"/>
                    </a:lnTo>
                    <a:lnTo>
                      <a:pt x="37" y="543"/>
                    </a:lnTo>
                    <a:lnTo>
                      <a:pt x="18" y="533"/>
                    </a:lnTo>
                    <a:close/>
                  </a:path>
                </a:pathLst>
              </a:custGeom>
              <a:solidFill>
                <a:srgbClr val="000000">
                  <a:alpha val="50195"/>
                </a:srgbClr>
              </a:solidFill>
              <a:ln w="9525">
                <a:noFill/>
                <a:round/>
                <a:headEnd/>
                <a:tailEnd/>
              </a:ln>
            </p:spPr>
            <p:txBody>
              <a:bodyPr lIns="16" tIns="8" rIns="16" bIns="8">
                <a:spAutoFit/>
              </a:bodyPr>
              <a:lstStyle/>
              <a:p>
                <a:endParaRPr lang="ar-SA"/>
              </a:p>
            </p:txBody>
          </p:sp>
          <p:sp>
            <p:nvSpPr>
              <p:cNvPr id="5132" name="Freeform 14"/>
              <p:cNvSpPr>
                <a:spLocks/>
              </p:cNvSpPr>
              <p:nvPr/>
            </p:nvSpPr>
            <p:spPr bwMode="auto">
              <a:xfrm>
                <a:off x="4069" y="3676"/>
                <a:ext cx="159" cy="471"/>
              </a:xfrm>
              <a:custGeom>
                <a:avLst/>
                <a:gdLst>
                  <a:gd name="T0" fmla="*/ 458 w 478"/>
                  <a:gd name="T1" fmla="*/ 0 h 1412"/>
                  <a:gd name="T2" fmla="*/ 0 w 478"/>
                  <a:gd name="T3" fmla="*/ 1406 h 1412"/>
                  <a:gd name="T4" fmla="*/ 19 w 478"/>
                  <a:gd name="T5" fmla="*/ 1412 h 1412"/>
                  <a:gd name="T6" fmla="*/ 478 w 478"/>
                  <a:gd name="T7" fmla="*/ 6 h 1412"/>
                  <a:gd name="T8" fmla="*/ 458 w 478"/>
                  <a:gd name="T9" fmla="*/ 0 h 1412"/>
                  <a:gd name="T10" fmla="*/ 0 60000 65536"/>
                  <a:gd name="T11" fmla="*/ 0 60000 65536"/>
                  <a:gd name="T12" fmla="*/ 0 60000 65536"/>
                  <a:gd name="T13" fmla="*/ 0 60000 65536"/>
                  <a:gd name="T14" fmla="*/ 0 60000 65536"/>
                  <a:gd name="T15" fmla="*/ 0 w 478"/>
                  <a:gd name="T16" fmla="*/ 0 h 1412"/>
                  <a:gd name="T17" fmla="*/ 478 w 478"/>
                  <a:gd name="T18" fmla="*/ 1412 h 1412"/>
                </a:gdLst>
                <a:ahLst/>
                <a:cxnLst>
                  <a:cxn ang="T10">
                    <a:pos x="T0" y="T1"/>
                  </a:cxn>
                  <a:cxn ang="T11">
                    <a:pos x="T2" y="T3"/>
                  </a:cxn>
                  <a:cxn ang="T12">
                    <a:pos x="T4" y="T5"/>
                  </a:cxn>
                  <a:cxn ang="T13">
                    <a:pos x="T6" y="T7"/>
                  </a:cxn>
                  <a:cxn ang="T14">
                    <a:pos x="T8" y="T9"/>
                  </a:cxn>
                </a:cxnLst>
                <a:rect l="T15" t="T16" r="T17" b="T18"/>
                <a:pathLst>
                  <a:path w="478" h="1412">
                    <a:moveTo>
                      <a:pt x="458" y="0"/>
                    </a:moveTo>
                    <a:lnTo>
                      <a:pt x="0" y="1406"/>
                    </a:lnTo>
                    <a:lnTo>
                      <a:pt x="19" y="1412"/>
                    </a:lnTo>
                    <a:lnTo>
                      <a:pt x="478" y="6"/>
                    </a:lnTo>
                    <a:lnTo>
                      <a:pt x="458" y="0"/>
                    </a:lnTo>
                    <a:close/>
                  </a:path>
                </a:pathLst>
              </a:custGeom>
              <a:solidFill>
                <a:srgbClr val="000000">
                  <a:alpha val="50195"/>
                </a:srgbClr>
              </a:solidFill>
              <a:ln w="9525">
                <a:noFill/>
                <a:round/>
                <a:headEnd/>
                <a:tailEnd/>
              </a:ln>
            </p:spPr>
            <p:txBody>
              <a:bodyPr lIns="16" tIns="8" rIns="16" bIns="8">
                <a:spAutoFit/>
              </a:bodyPr>
              <a:lstStyle/>
              <a:p>
                <a:endParaRPr lang="ar-SA"/>
              </a:p>
            </p:txBody>
          </p:sp>
          <p:sp>
            <p:nvSpPr>
              <p:cNvPr id="5133" name="Freeform 15"/>
              <p:cNvSpPr>
                <a:spLocks/>
              </p:cNvSpPr>
              <p:nvPr/>
            </p:nvSpPr>
            <p:spPr bwMode="auto">
              <a:xfrm>
                <a:off x="4131" y="2018"/>
                <a:ext cx="1001" cy="1663"/>
              </a:xfrm>
              <a:custGeom>
                <a:avLst/>
                <a:gdLst>
                  <a:gd name="T0" fmla="*/ 2445 w 3002"/>
                  <a:gd name="T1" fmla="*/ 217 h 4989"/>
                  <a:gd name="T2" fmla="*/ 1823 w 3002"/>
                  <a:gd name="T3" fmla="*/ 684 h 4989"/>
                  <a:gd name="T4" fmla="*/ 1297 w 3002"/>
                  <a:gd name="T5" fmla="*/ 1299 h 4989"/>
                  <a:gd name="T6" fmla="*/ 866 w 3002"/>
                  <a:gd name="T7" fmla="*/ 1990 h 4989"/>
                  <a:gd name="T8" fmla="*/ 527 w 3002"/>
                  <a:gd name="T9" fmla="*/ 2693 h 4989"/>
                  <a:gd name="T10" fmla="*/ 272 w 3002"/>
                  <a:gd name="T11" fmla="*/ 3340 h 4989"/>
                  <a:gd name="T12" fmla="*/ 102 w 3002"/>
                  <a:gd name="T13" fmla="*/ 3860 h 4989"/>
                  <a:gd name="T14" fmla="*/ 12 w 3002"/>
                  <a:gd name="T15" fmla="*/ 4191 h 4989"/>
                  <a:gd name="T16" fmla="*/ 155 w 3002"/>
                  <a:gd name="T17" fmla="*/ 4528 h 4989"/>
                  <a:gd name="T18" fmla="*/ 245 w 3002"/>
                  <a:gd name="T19" fmla="*/ 4891 h 4989"/>
                  <a:gd name="T20" fmla="*/ 455 w 3002"/>
                  <a:gd name="T21" fmla="*/ 4469 h 4989"/>
                  <a:gd name="T22" fmla="*/ 672 w 3002"/>
                  <a:gd name="T23" fmla="*/ 3885 h 4989"/>
                  <a:gd name="T24" fmla="*/ 870 w 3002"/>
                  <a:gd name="T25" fmla="*/ 3389 h 4989"/>
                  <a:gd name="T26" fmla="*/ 1074 w 3002"/>
                  <a:gd name="T27" fmla="*/ 2946 h 4989"/>
                  <a:gd name="T28" fmla="*/ 1300 w 3002"/>
                  <a:gd name="T29" fmla="*/ 2510 h 4989"/>
                  <a:gd name="T30" fmla="*/ 1576 w 3002"/>
                  <a:gd name="T31" fmla="*/ 2048 h 4989"/>
                  <a:gd name="T32" fmla="*/ 1919 w 3002"/>
                  <a:gd name="T33" fmla="*/ 1523 h 4989"/>
                  <a:gd name="T34" fmla="*/ 2352 w 3002"/>
                  <a:gd name="T35" fmla="*/ 895 h 4989"/>
                  <a:gd name="T36" fmla="*/ 2250 w 3002"/>
                  <a:gd name="T37" fmla="*/ 1095 h 4989"/>
                  <a:gd name="T38" fmla="*/ 1937 w 3002"/>
                  <a:gd name="T39" fmla="*/ 1613 h 4989"/>
                  <a:gd name="T40" fmla="*/ 1631 w 3002"/>
                  <a:gd name="T41" fmla="*/ 2142 h 4989"/>
                  <a:gd name="T42" fmla="*/ 1337 w 3002"/>
                  <a:gd name="T43" fmla="*/ 2677 h 4989"/>
                  <a:gd name="T44" fmla="*/ 1068 w 3002"/>
                  <a:gd name="T45" fmla="*/ 3219 h 4989"/>
                  <a:gd name="T46" fmla="*/ 827 w 3002"/>
                  <a:gd name="T47" fmla="*/ 3767 h 4989"/>
                  <a:gd name="T48" fmla="*/ 629 w 3002"/>
                  <a:gd name="T49" fmla="*/ 4311 h 4989"/>
                  <a:gd name="T50" fmla="*/ 480 w 3002"/>
                  <a:gd name="T51" fmla="*/ 4853 h 4989"/>
                  <a:gd name="T52" fmla="*/ 576 w 3002"/>
                  <a:gd name="T53" fmla="*/ 4893 h 4989"/>
                  <a:gd name="T54" fmla="*/ 790 w 3002"/>
                  <a:gd name="T55" fmla="*/ 4819 h 4989"/>
                  <a:gd name="T56" fmla="*/ 1019 w 3002"/>
                  <a:gd name="T57" fmla="*/ 4785 h 4989"/>
                  <a:gd name="T58" fmla="*/ 1225 w 3002"/>
                  <a:gd name="T59" fmla="*/ 4775 h 4989"/>
                  <a:gd name="T60" fmla="*/ 1547 w 3002"/>
                  <a:gd name="T61" fmla="*/ 4342 h 4989"/>
                  <a:gd name="T62" fmla="*/ 1829 w 3002"/>
                  <a:gd name="T63" fmla="*/ 3782 h 4989"/>
                  <a:gd name="T64" fmla="*/ 2052 w 3002"/>
                  <a:gd name="T65" fmla="*/ 3262 h 4989"/>
                  <a:gd name="T66" fmla="*/ 2256 w 3002"/>
                  <a:gd name="T67" fmla="*/ 2791 h 4989"/>
                  <a:gd name="T68" fmla="*/ 2408 w 3002"/>
                  <a:gd name="T69" fmla="*/ 2476 h 4989"/>
                  <a:gd name="T70" fmla="*/ 2538 w 3002"/>
                  <a:gd name="T71" fmla="*/ 2176 h 4989"/>
                  <a:gd name="T72" fmla="*/ 2476 w 3002"/>
                  <a:gd name="T73" fmla="*/ 2093 h 4989"/>
                  <a:gd name="T74" fmla="*/ 2309 w 3002"/>
                  <a:gd name="T75" fmla="*/ 2036 h 4989"/>
                  <a:gd name="T76" fmla="*/ 2133 w 3002"/>
                  <a:gd name="T77" fmla="*/ 1984 h 4989"/>
                  <a:gd name="T78" fmla="*/ 1980 w 3002"/>
                  <a:gd name="T79" fmla="*/ 1978 h 4989"/>
                  <a:gd name="T80" fmla="*/ 2027 w 3002"/>
                  <a:gd name="T81" fmla="*/ 1922 h 4989"/>
                  <a:gd name="T82" fmla="*/ 2207 w 3002"/>
                  <a:gd name="T83" fmla="*/ 1891 h 4989"/>
                  <a:gd name="T84" fmla="*/ 2429 w 3002"/>
                  <a:gd name="T85" fmla="*/ 1882 h 4989"/>
                  <a:gd name="T86" fmla="*/ 2656 w 3002"/>
                  <a:gd name="T87" fmla="*/ 1850 h 4989"/>
                  <a:gd name="T88" fmla="*/ 2786 w 3002"/>
                  <a:gd name="T89" fmla="*/ 1631 h 4989"/>
                  <a:gd name="T90" fmla="*/ 2878 w 3002"/>
                  <a:gd name="T91" fmla="*/ 1299 h 4989"/>
                  <a:gd name="T92" fmla="*/ 2804 w 3002"/>
                  <a:gd name="T93" fmla="*/ 1201 h 4989"/>
                  <a:gd name="T94" fmla="*/ 2649 w 3002"/>
                  <a:gd name="T95" fmla="*/ 1201 h 4989"/>
                  <a:gd name="T96" fmla="*/ 2494 w 3002"/>
                  <a:gd name="T97" fmla="*/ 1207 h 4989"/>
                  <a:gd name="T98" fmla="*/ 2352 w 3002"/>
                  <a:gd name="T99" fmla="*/ 1217 h 4989"/>
                  <a:gd name="T100" fmla="*/ 2429 w 3002"/>
                  <a:gd name="T101" fmla="*/ 1154 h 4989"/>
                  <a:gd name="T102" fmla="*/ 2594 w 3002"/>
                  <a:gd name="T103" fmla="*/ 1095 h 4989"/>
                  <a:gd name="T104" fmla="*/ 2764 w 3002"/>
                  <a:gd name="T105" fmla="*/ 1056 h 4989"/>
                  <a:gd name="T106" fmla="*/ 2925 w 3002"/>
                  <a:gd name="T107" fmla="*/ 1015 h 4989"/>
                  <a:gd name="T108" fmla="*/ 3002 w 3002"/>
                  <a:gd name="T109" fmla="*/ 313 h 498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002"/>
                  <a:gd name="T166" fmla="*/ 0 h 4989"/>
                  <a:gd name="T167" fmla="*/ 3002 w 3002"/>
                  <a:gd name="T168" fmla="*/ 4989 h 498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002" h="4989">
                    <a:moveTo>
                      <a:pt x="2978" y="0"/>
                    </a:moveTo>
                    <a:lnTo>
                      <a:pt x="2792" y="56"/>
                    </a:lnTo>
                    <a:lnTo>
                      <a:pt x="2615" y="130"/>
                    </a:lnTo>
                    <a:lnTo>
                      <a:pt x="2445" y="217"/>
                    </a:lnTo>
                    <a:lnTo>
                      <a:pt x="2278" y="315"/>
                    </a:lnTo>
                    <a:lnTo>
                      <a:pt x="2120" y="427"/>
                    </a:lnTo>
                    <a:lnTo>
                      <a:pt x="1968" y="550"/>
                    </a:lnTo>
                    <a:lnTo>
                      <a:pt x="1823" y="684"/>
                    </a:lnTo>
                    <a:lnTo>
                      <a:pt x="1680" y="826"/>
                    </a:lnTo>
                    <a:lnTo>
                      <a:pt x="1547" y="978"/>
                    </a:lnTo>
                    <a:lnTo>
                      <a:pt x="1421" y="1136"/>
                    </a:lnTo>
                    <a:lnTo>
                      <a:pt x="1297" y="1299"/>
                    </a:lnTo>
                    <a:lnTo>
                      <a:pt x="1182" y="1467"/>
                    </a:lnTo>
                    <a:lnTo>
                      <a:pt x="1071" y="1640"/>
                    </a:lnTo>
                    <a:lnTo>
                      <a:pt x="966" y="1813"/>
                    </a:lnTo>
                    <a:lnTo>
                      <a:pt x="866" y="1990"/>
                    </a:lnTo>
                    <a:lnTo>
                      <a:pt x="774" y="2166"/>
                    </a:lnTo>
                    <a:lnTo>
                      <a:pt x="688" y="2346"/>
                    </a:lnTo>
                    <a:lnTo>
                      <a:pt x="604" y="2519"/>
                    </a:lnTo>
                    <a:lnTo>
                      <a:pt x="527" y="2693"/>
                    </a:lnTo>
                    <a:lnTo>
                      <a:pt x="455" y="2863"/>
                    </a:lnTo>
                    <a:lnTo>
                      <a:pt x="390" y="3027"/>
                    </a:lnTo>
                    <a:lnTo>
                      <a:pt x="328" y="3185"/>
                    </a:lnTo>
                    <a:lnTo>
                      <a:pt x="272" y="3340"/>
                    </a:lnTo>
                    <a:lnTo>
                      <a:pt x="223" y="3481"/>
                    </a:lnTo>
                    <a:lnTo>
                      <a:pt x="180" y="3618"/>
                    </a:lnTo>
                    <a:lnTo>
                      <a:pt x="139" y="3746"/>
                    </a:lnTo>
                    <a:lnTo>
                      <a:pt x="102" y="3860"/>
                    </a:lnTo>
                    <a:lnTo>
                      <a:pt x="71" y="3962"/>
                    </a:lnTo>
                    <a:lnTo>
                      <a:pt x="47" y="4052"/>
                    </a:lnTo>
                    <a:lnTo>
                      <a:pt x="27" y="4128"/>
                    </a:lnTo>
                    <a:lnTo>
                      <a:pt x="12" y="4191"/>
                    </a:lnTo>
                    <a:lnTo>
                      <a:pt x="0" y="4234"/>
                    </a:lnTo>
                    <a:lnTo>
                      <a:pt x="65" y="4340"/>
                    </a:lnTo>
                    <a:lnTo>
                      <a:pt x="115" y="4436"/>
                    </a:lnTo>
                    <a:lnTo>
                      <a:pt x="155" y="4528"/>
                    </a:lnTo>
                    <a:lnTo>
                      <a:pt x="182" y="4618"/>
                    </a:lnTo>
                    <a:lnTo>
                      <a:pt x="204" y="4705"/>
                    </a:lnTo>
                    <a:lnTo>
                      <a:pt x="226" y="4797"/>
                    </a:lnTo>
                    <a:lnTo>
                      <a:pt x="245" y="4891"/>
                    </a:lnTo>
                    <a:lnTo>
                      <a:pt x="266" y="4989"/>
                    </a:lnTo>
                    <a:lnTo>
                      <a:pt x="331" y="4807"/>
                    </a:lnTo>
                    <a:lnTo>
                      <a:pt x="396" y="4634"/>
                    </a:lnTo>
                    <a:lnTo>
                      <a:pt x="455" y="4469"/>
                    </a:lnTo>
                    <a:lnTo>
                      <a:pt x="511" y="4314"/>
                    </a:lnTo>
                    <a:lnTo>
                      <a:pt x="566" y="4163"/>
                    </a:lnTo>
                    <a:lnTo>
                      <a:pt x="619" y="4020"/>
                    </a:lnTo>
                    <a:lnTo>
                      <a:pt x="672" y="3885"/>
                    </a:lnTo>
                    <a:lnTo>
                      <a:pt x="721" y="3754"/>
                    </a:lnTo>
                    <a:lnTo>
                      <a:pt x="774" y="3630"/>
                    </a:lnTo>
                    <a:lnTo>
                      <a:pt x="820" y="3507"/>
                    </a:lnTo>
                    <a:lnTo>
                      <a:pt x="870" y="3389"/>
                    </a:lnTo>
                    <a:lnTo>
                      <a:pt x="919" y="3275"/>
                    </a:lnTo>
                    <a:lnTo>
                      <a:pt x="968" y="3163"/>
                    </a:lnTo>
                    <a:lnTo>
                      <a:pt x="1021" y="3055"/>
                    </a:lnTo>
                    <a:lnTo>
                      <a:pt x="1074" y="2946"/>
                    </a:lnTo>
                    <a:lnTo>
                      <a:pt x="1127" y="2838"/>
                    </a:lnTo>
                    <a:lnTo>
                      <a:pt x="1182" y="2730"/>
                    </a:lnTo>
                    <a:lnTo>
                      <a:pt x="1241" y="2622"/>
                    </a:lnTo>
                    <a:lnTo>
                      <a:pt x="1300" y="2510"/>
                    </a:lnTo>
                    <a:lnTo>
                      <a:pt x="1365" y="2399"/>
                    </a:lnTo>
                    <a:lnTo>
                      <a:pt x="1429" y="2287"/>
                    </a:lnTo>
                    <a:lnTo>
                      <a:pt x="1501" y="2170"/>
                    </a:lnTo>
                    <a:lnTo>
                      <a:pt x="1576" y="2048"/>
                    </a:lnTo>
                    <a:lnTo>
                      <a:pt x="1653" y="1925"/>
                    </a:lnTo>
                    <a:lnTo>
                      <a:pt x="1737" y="1799"/>
                    </a:lnTo>
                    <a:lnTo>
                      <a:pt x="1827" y="1665"/>
                    </a:lnTo>
                    <a:lnTo>
                      <a:pt x="1919" y="1523"/>
                    </a:lnTo>
                    <a:lnTo>
                      <a:pt x="2018" y="1377"/>
                    </a:lnTo>
                    <a:lnTo>
                      <a:pt x="2123" y="1226"/>
                    </a:lnTo>
                    <a:lnTo>
                      <a:pt x="2235" y="1062"/>
                    </a:lnTo>
                    <a:lnTo>
                      <a:pt x="2352" y="895"/>
                    </a:lnTo>
                    <a:lnTo>
                      <a:pt x="2480" y="715"/>
                    </a:lnTo>
                    <a:lnTo>
                      <a:pt x="2402" y="842"/>
                    </a:lnTo>
                    <a:lnTo>
                      <a:pt x="2327" y="966"/>
                    </a:lnTo>
                    <a:lnTo>
                      <a:pt x="2250" y="1095"/>
                    </a:lnTo>
                    <a:lnTo>
                      <a:pt x="2172" y="1223"/>
                    </a:lnTo>
                    <a:lnTo>
                      <a:pt x="2096" y="1352"/>
                    </a:lnTo>
                    <a:lnTo>
                      <a:pt x="2015" y="1483"/>
                    </a:lnTo>
                    <a:lnTo>
                      <a:pt x="1937" y="1613"/>
                    </a:lnTo>
                    <a:lnTo>
                      <a:pt x="1860" y="1742"/>
                    </a:lnTo>
                    <a:lnTo>
                      <a:pt x="1782" y="1876"/>
                    </a:lnTo>
                    <a:lnTo>
                      <a:pt x="1709" y="2009"/>
                    </a:lnTo>
                    <a:lnTo>
                      <a:pt x="1631" y="2142"/>
                    </a:lnTo>
                    <a:lnTo>
                      <a:pt x="1557" y="2275"/>
                    </a:lnTo>
                    <a:lnTo>
                      <a:pt x="1482" y="2408"/>
                    </a:lnTo>
                    <a:lnTo>
                      <a:pt x="1411" y="2540"/>
                    </a:lnTo>
                    <a:lnTo>
                      <a:pt x="1337" y="2677"/>
                    </a:lnTo>
                    <a:lnTo>
                      <a:pt x="1269" y="2813"/>
                    </a:lnTo>
                    <a:lnTo>
                      <a:pt x="1201" y="2950"/>
                    </a:lnTo>
                    <a:lnTo>
                      <a:pt x="1133" y="3083"/>
                    </a:lnTo>
                    <a:lnTo>
                      <a:pt x="1068" y="3219"/>
                    </a:lnTo>
                    <a:lnTo>
                      <a:pt x="1003" y="3355"/>
                    </a:lnTo>
                    <a:lnTo>
                      <a:pt x="944" y="3491"/>
                    </a:lnTo>
                    <a:lnTo>
                      <a:pt x="886" y="3628"/>
                    </a:lnTo>
                    <a:lnTo>
                      <a:pt x="827" y="3767"/>
                    </a:lnTo>
                    <a:lnTo>
                      <a:pt x="774" y="3903"/>
                    </a:lnTo>
                    <a:lnTo>
                      <a:pt x="721" y="4040"/>
                    </a:lnTo>
                    <a:lnTo>
                      <a:pt x="674" y="4175"/>
                    </a:lnTo>
                    <a:lnTo>
                      <a:pt x="629" y="4311"/>
                    </a:lnTo>
                    <a:lnTo>
                      <a:pt x="588" y="4448"/>
                    </a:lnTo>
                    <a:lnTo>
                      <a:pt x="548" y="4583"/>
                    </a:lnTo>
                    <a:lnTo>
                      <a:pt x="511" y="4720"/>
                    </a:lnTo>
                    <a:lnTo>
                      <a:pt x="480" y="4853"/>
                    </a:lnTo>
                    <a:lnTo>
                      <a:pt x="452" y="4989"/>
                    </a:lnTo>
                    <a:lnTo>
                      <a:pt x="490" y="4955"/>
                    </a:lnTo>
                    <a:lnTo>
                      <a:pt x="533" y="4921"/>
                    </a:lnTo>
                    <a:lnTo>
                      <a:pt x="576" y="4893"/>
                    </a:lnTo>
                    <a:lnTo>
                      <a:pt x="625" y="4871"/>
                    </a:lnTo>
                    <a:lnTo>
                      <a:pt x="678" y="4850"/>
                    </a:lnTo>
                    <a:lnTo>
                      <a:pt x="733" y="4834"/>
                    </a:lnTo>
                    <a:lnTo>
                      <a:pt x="790" y="4819"/>
                    </a:lnTo>
                    <a:lnTo>
                      <a:pt x="848" y="4807"/>
                    </a:lnTo>
                    <a:lnTo>
                      <a:pt x="904" y="4797"/>
                    </a:lnTo>
                    <a:lnTo>
                      <a:pt x="962" y="4791"/>
                    </a:lnTo>
                    <a:lnTo>
                      <a:pt x="1019" y="4785"/>
                    </a:lnTo>
                    <a:lnTo>
                      <a:pt x="1074" y="4781"/>
                    </a:lnTo>
                    <a:lnTo>
                      <a:pt x="1127" y="4779"/>
                    </a:lnTo>
                    <a:lnTo>
                      <a:pt x="1176" y="4775"/>
                    </a:lnTo>
                    <a:lnTo>
                      <a:pt x="1225" y="4775"/>
                    </a:lnTo>
                    <a:lnTo>
                      <a:pt x="1269" y="4775"/>
                    </a:lnTo>
                    <a:lnTo>
                      <a:pt x="1368" y="4630"/>
                    </a:lnTo>
                    <a:lnTo>
                      <a:pt x="1461" y="4487"/>
                    </a:lnTo>
                    <a:lnTo>
                      <a:pt x="1547" y="4342"/>
                    </a:lnTo>
                    <a:lnTo>
                      <a:pt x="1625" y="4200"/>
                    </a:lnTo>
                    <a:lnTo>
                      <a:pt x="1699" y="4061"/>
                    </a:lnTo>
                    <a:lnTo>
                      <a:pt x="1768" y="3922"/>
                    </a:lnTo>
                    <a:lnTo>
                      <a:pt x="1829" y="3782"/>
                    </a:lnTo>
                    <a:lnTo>
                      <a:pt x="1888" y="3650"/>
                    </a:lnTo>
                    <a:lnTo>
                      <a:pt x="1944" y="3516"/>
                    </a:lnTo>
                    <a:lnTo>
                      <a:pt x="2000" y="3385"/>
                    </a:lnTo>
                    <a:lnTo>
                      <a:pt x="2052" y="3262"/>
                    </a:lnTo>
                    <a:lnTo>
                      <a:pt x="2102" y="3138"/>
                    </a:lnTo>
                    <a:lnTo>
                      <a:pt x="2154" y="3018"/>
                    </a:lnTo>
                    <a:lnTo>
                      <a:pt x="2204" y="2903"/>
                    </a:lnTo>
                    <a:lnTo>
                      <a:pt x="2256" y="2791"/>
                    </a:lnTo>
                    <a:lnTo>
                      <a:pt x="2309" y="2687"/>
                    </a:lnTo>
                    <a:lnTo>
                      <a:pt x="2343" y="2622"/>
                    </a:lnTo>
                    <a:lnTo>
                      <a:pt x="2378" y="2554"/>
                    </a:lnTo>
                    <a:lnTo>
                      <a:pt x="2408" y="2476"/>
                    </a:lnTo>
                    <a:lnTo>
                      <a:pt x="2439" y="2399"/>
                    </a:lnTo>
                    <a:lnTo>
                      <a:pt x="2470" y="2321"/>
                    </a:lnTo>
                    <a:lnTo>
                      <a:pt x="2504" y="2244"/>
                    </a:lnTo>
                    <a:lnTo>
                      <a:pt x="2538" y="2176"/>
                    </a:lnTo>
                    <a:lnTo>
                      <a:pt x="2572" y="2111"/>
                    </a:lnTo>
                    <a:lnTo>
                      <a:pt x="2544" y="2107"/>
                    </a:lnTo>
                    <a:lnTo>
                      <a:pt x="2510" y="2101"/>
                    </a:lnTo>
                    <a:lnTo>
                      <a:pt x="2476" y="2093"/>
                    </a:lnTo>
                    <a:lnTo>
                      <a:pt x="2439" y="2080"/>
                    </a:lnTo>
                    <a:lnTo>
                      <a:pt x="2396" y="2068"/>
                    </a:lnTo>
                    <a:lnTo>
                      <a:pt x="2355" y="2052"/>
                    </a:lnTo>
                    <a:lnTo>
                      <a:pt x="2309" y="2036"/>
                    </a:lnTo>
                    <a:lnTo>
                      <a:pt x="2266" y="2021"/>
                    </a:lnTo>
                    <a:lnTo>
                      <a:pt x="2223" y="2005"/>
                    </a:lnTo>
                    <a:lnTo>
                      <a:pt x="2176" y="1993"/>
                    </a:lnTo>
                    <a:lnTo>
                      <a:pt x="2133" y="1984"/>
                    </a:lnTo>
                    <a:lnTo>
                      <a:pt x="2092" y="1978"/>
                    </a:lnTo>
                    <a:lnTo>
                      <a:pt x="2052" y="1972"/>
                    </a:lnTo>
                    <a:lnTo>
                      <a:pt x="2015" y="1972"/>
                    </a:lnTo>
                    <a:lnTo>
                      <a:pt x="1980" y="1978"/>
                    </a:lnTo>
                    <a:lnTo>
                      <a:pt x="1950" y="1990"/>
                    </a:lnTo>
                    <a:lnTo>
                      <a:pt x="1968" y="1962"/>
                    </a:lnTo>
                    <a:lnTo>
                      <a:pt x="1996" y="1940"/>
                    </a:lnTo>
                    <a:lnTo>
                      <a:pt x="2027" y="1922"/>
                    </a:lnTo>
                    <a:lnTo>
                      <a:pt x="2068" y="1909"/>
                    </a:lnTo>
                    <a:lnTo>
                      <a:pt x="2111" y="1901"/>
                    </a:lnTo>
                    <a:lnTo>
                      <a:pt x="2157" y="1895"/>
                    </a:lnTo>
                    <a:lnTo>
                      <a:pt x="2207" y="1891"/>
                    </a:lnTo>
                    <a:lnTo>
                      <a:pt x="2260" y="1888"/>
                    </a:lnTo>
                    <a:lnTo>
                      <a:pt x="2315" y="1885"/>
                    </a:lnTo>
                    <a:lnTo>
                      <a:pt x="2370" y="1885"/>
                    </a:lnTo>
                    <a:lnTo>
                      <a:pt x="2429" y="1882"/>
                    </a:lnTo>
                    <a:lnTo>
                      <a:pt x="2488" y="1879"/>
                    </a:lnTo>
                    <a:lnTo>
                      <a:pt x="2544" y="1872"/>
                    </a:lnTo>
                    <a:lnTo>
                      <a:pt x="2600" y="1864"/>
                    </a:lnTo>
                    <a:lnTo>
                      <a:pt x="2656" y="1850"/>
                    </a:lnTo>
                    <a:lnTo>
                      <a:pt x="2708" y="1836"/>
                    </a:lnTo>
                    <a:lnTo>
                      <a:pt x="2739" y="1770"/>
                    </a:lnTo>
                    <a:lnTo>
                      <a:pt x="2764" y="1703"/>
                    </a:lnTo>
                    <a:lnTo>
                      <a:pt x="2786" y="1631"/>
                    </a:lnTo>
                    <a:lnTo>
                      <a:pt x="2807" y="1556"/>
                    </a:lnTo>
                    <a:lnTo>
                      <a:pt x="2829" y="1479"/>
                    </a:lnTo>
                    <a:lnTo>
                      <a:pt x="2851" y="1393"/>
                    </a:lnTo>
                    <a:lnTo>
                      <a:pt x="2878" y="1299"/>
                    </a:lnTo>
                    <a:lnTo>
                      <a:pt x="2909" y="1201"/>
                    </a:lnTo>
                    <a:lnTo>
                      <a:pt x="2876" y="1201"/>
                    </a:lnTo>
                    <a:lnTo>
                      <a:pt x="2841" y="1201"/>
                    </a:lnTo>
                    <a:lnTo>
                      <a:pt x="2804" y="1201"/>
                    </a:lnTo>
                    <a:lnTo>
                      <a:pt x="2767" y="1201"/>
                    </a:lnTo>
                    <a:lnTo>
                      <a:pt x="2729" y="1201"/>
                    </a:lnTo>
                    <a:lnTo>
                      <a:pt x="2690" y="1201"/>
                    </a:lnTo>
                    <a:lnTo>
                      <a:pt x="2649" y="1201"/>
                    </a:lnTo>
                    <a:lnTo>
                      <a:pt x="2612" y="1201"/>
                    </a:lnTo>
                    <a:lnTo>
                      <a:pt x="2572" y="1205"/>
                    </a:lnTo>
                    <a:lnTo>
                      <a:pt x="2531" y="1205"/>
                    </a:lnTo>
                    <a:lnTo>
                      <a:pt x="2494" y="1207"/>
                    </a:lnTo>
                    <a:lnTo>
                      <a:pt x="2454" y="1207"/>
                    </a:lnTo>
                    <a:lnTo>
                      <a:pt x="2421" y="1211"/>
                    </a:lnTo>
                    <a:lnTo>
                      <a:pt x="2386" y="1213"/>
                    </a:lnTo>
                    <a:lnTo>
                      <a:pt x="2352" y="1217"/>
                    </a:lnTo>
                    <a:lnTo>
                      <a:pt x="2321" y="1219"/>
                    </a:lnTo>
                    <a:lnTo>
                      <a:pt x="2355" y="1195"/>
                    </a:lnTo>
                    <a:lnTo>
                      <a:pt x="2392" y="1173"/>
                    </a:lnTo>
                    <a:lnTo>
                      <a:pt x="2429" y="1154"/>
                    </a:lnTo>
                    <a:lnTo>
                      <a:pt x="2470" y="1136"/>
                    </a:lnTo>
                    <a:lnTo>
                      <a:pt x="2510" y="1121"/>
                    </a:lnTo>
                    <a:lnTo>
                      <a:pt x="2550" y="1109"/>
                    </a:lnTo>
                    <a:lnTo>
                      <a:pt x="2594" y="1095"/>
                    </a:lnTo>
                    <a:lnTo>
                      <a:pt x="2637" y="1083"/>
                    </a:lnTo>
                    <a:lnTo>
                      <a:pt x="2680" y="1074"/>
                    </a:lnTo>
                    <a:lnTo>
                      <a:pt x="2723" y="1064"/>
                    </a:lnTo>
                    <a:lnTo>
                      <a:pt x="2764" y="1056"/>
                    </a:lnTo>
                    <a:lnTo>
                      <a:pt x="2807" y="1046"/>
                    </a:lnTo>
                    <a:lnTo>
                      <a:pt x="2847" y="1037"/>
                    </a:lnTo>
                    <a:lnTo>
                      <a:pt x="2888" y="1028"/>
                    </a:lnTo>
                    <a:lnTo>
                      <a:pt x="2925" y="1015"/>
                    </a:lnTo>
                    <a:lnTo>
                      <a:pt x="2962" y="1005"/>
                    </a:lnTo>
                    <a:lnTo>
                      <a:pt x="2984" y="842"/>
                    </a:lnTo>
                    <a:lnTo>
                      <a:pt x="2999" y="603"/>
                    </a:lnTo>
                    <a:lnTo>
                      <a:pt x="3002" y="313"/>
                    </a:lnTo>
                    <a:lnTo>
                      <a:pt x="2978" y="0"/>
                    </a:lnTo>
                    <a:close/>
                  </a:path>
                </a:pathLst>
              </a:custGeom>
              <a:solidFill>
                <a:srgbClr val="FFFFFF">
                  <a:alpha val="50195"/>
                </a:srgbClr>
              </a:solidFill>
              <a:ln w="11113">
                <a:solidFill>
                  <a:srgbClr val="000000"/>
                </a:solidFill>
                <a:prstDash val="solid"/>
                <a:round/>
                <a:headEnd/>
                <a:tailEnd/>
              </a:ln>
            </p:spPr>
            <p:txBody>
              <a:bodyPr lIns="16" tIns="8" rIns="16" bIns="8">
                <a:spAutoFit/>
              </a:bodyPr>
              <a:lstStyle/>
              <a:p>
                <a:endParaRPr lang="ar-SA"/>
              </a:p>
            </p:txBody>
          </p:sp>
          <p:sp>
            <p:nvSpPr>
              <p:cNvPr id="5134" name="Freeform 16"/>
              <p:cNvSpPr>
                <a:spLocks/>
              </p:cNvSpPr>
              <p:nvPr/>
            </p:nvSpPr>
            <p:spPr bwMode="auto">
              <a:xfrm>
                <a:off x="4028" y="3883"/>
                <a:ext cx="207" cy="429"/>
              </a:xfrm>
              <a:custGeom>
                <a:avLst/>
                <a:gdLst>
                  <a:gd name="T0" fmla="*/ 375 w 623"/>
                  <a:gd name="T1" fmla="*/ 33 h 1288"/>
                  <a:gd name="T2" fmla="*/ 396 w 623"/>
                  <a:gd name="T3" fmla="*/ 55 h 1288"/>
                  <a:gd name="T4" fmla="*/ 418 w 623"/>
                  <a:gd name="T5" fmla="*/ 71 h 1288"/>
                  <a:gd name="T6" fmla="*/ 439 w 623"/>
                  <a:gd name="T7" fmla="*/ 86 h 1288"/>
                  <a:gd name="T8" fmla="*/ 465 w 623"/>
                  <a:gd name="T9" fmla="*/ 92 h 1288"/>
                  <a:gd name="T10" fmla="*/ 496 w 623"/>
                  <a:gd name="T11" fmla="*/ 90 h 1288"/>
                  <a:gd name="T12" fmla="*/ 530 w 623"/>
                  <a:gd name="T13" fmla="*/ 74 h 1288"/>
                  <a:gd name="T14" fmla="*/ 570 w 623"/>
                  <a:gd name="T15" fmla="*/ 47 h 1288"/>
                  <a:gd name="T16" fmla="*/ 616 w 623"/>
                  <a:gd name="T17" fmla="*/ 0 h 1288"/>
                  <a:gd name="T18" fmla="*/ 623 w 623"/>
                  <a:gd name="T19" fmla="*/ 9 h 1288"/>
                  <a:gd name="T20" fmla="*/ 623 w 623"/>
                  <a:gd name="T21" fmla="*/ 27 h 1288"/>
                  <a:gd name="T22" fmla="*/ 620 w 623"/>
                  <a:gd name="T23" fmla="*/ 59 h 1288"/>
                  <a:gd name="T24" fmla="*/ 610 w 623"/>
                  <a:gd name="T25" fmla="*/ 96 h 1288"/>
                  <a:gd name="T26" fmla="*/ 598 w 623"/>
                  <a:gd name="T27" fmla="*/ 145 h 1288"/>
                  <a:gd name="T28" fmla="*/ 582 w 623"/>
                  <a:gd name="T29" fmla="*/ 198 h 1288"/>
                  <a:gd name="T30" fmla="*/ 564 w 623"/>
                  <a:gd name="T31" fmla="*/ 257 h 1288"/>
                  <a:gd name="T32" fmla="*/ 545 w 623"/>
                  <a:gd name="T33" fmla="*/ 321 h 1288"/>
                  <a:gd name="T34" fmla="*/ 527 w 623"/>
                  <a:gd name="T35" fmla="*/ 362 h 1288"/>
                  <a:gd name="T36" fmla="*/ 486 w 623"/>
                  <a:gd name="T37" fmla="*/ 417 h 1288"/>
                  <a:gd name="T38" fmla="*/ 433 w 623"/>
                  <a:gd name="T39" fmla="*/ 486 h 1288"/>
                  <a:gd name="T40" fmla="*/ 372 w 623"/>
                  <a:gd name="T41" fmla="*/ 560 h 1288"/>
                  <a:gd name="T42" fmla="*/ 307 w 623"/>
                  <a:gd name="T43" fmla="*/ 637 h 1288"/>
                  <a:gd name="T44" fmla="*/ 241 w 623"/>
                  <a:gd name="T45" fmla="*/ 715 h 1288"/>
                  <a:gd name="T46" fmla="*/ 183 w 623"/>
                  <a:gd name="T47" fmla="*/ 790 h 1288"/>
                  <a:gd name="T48" fmla="*/ 133 w 623"/>
                  <a:gd name="T49" fmla="*/ 851 h 1288"/>
                  <a:gd name="T50" fmla="*/ 87 w 623"/>
                  <a:gd name="T51" fmla="*/ 947 h 1288"/>
                  <a:gd name="T52" fmla="*/ 78 w 623"/>
                  <a:gd name="T53" fmla="*/ 1024 h 1288"/>
                  <a:gd name="T54" fmla="*/ 94 w 623"/>
                  <a:gd name="T55" fmla="*/ 1080 h 1288"/>
                  <a:gd name="T56" fmla="*/ 118 w 623"/>
                  <a:gd name="T57" fmla="*/ 1127 h 1288"/>
                  <a:gd name="T58" fmla="*/ 143 w 623"/>
                  <a:gd name="T59" fmla="*/ 1164 h 1288"/>
                  <a:gd name="T60" fmla="*/ 159 w 623"/>
                  <a:gd name="T61" fmla="*/ 1200 h 1288"/>
                  <a:gd name="T62" fmla="*/ 149 w 623"/>
                  <a:gd name="T63" fmla="*/ 1237 h 1288"/>
                  <a:gd name="T64" fmla="*/ 102 w 623"/>
                  <a:gd name="T65" fmla="*/ 1284 h 1288"/>
                  <a:gd name="T66" fmla="*/ 72 w 623"/>
                  <a:gd name="T67" fmla="*/ 1288 h 1288"/>
                  <a:gd name="T68" fmla="*/ 47 w 623"/>
                  <a:gd name="T69" fmla="*/ 1288 h 1288"/>
                  <a:gd name="T70" fmla="*/ 28 w 623"/>
                  <a:gd name="T71" fmla="*/ 1278 h 1288"/>
                  <a:gd name="T72" fmla="*/ 16 w 623"/>
                  <a:gd name="T73" fmla="*/ 1268 h 1288"/>
                  <a:gd name="T74" fmla="*/ 6 w 623"/>
                  <a:gd name="T75" fmla="*/ 1253 h 1288"/>
                  <a:gd name="T76" fmla="*/ 0 w 623"/>
                  <a:gd name="T77" fmla="*/ 1237 h 1288"/>
                  <a:gd name="T78" fmla="*/ 0 w 623"/>
                  <a:gd name="T79" fmla="*/ 1223 h 1288"/>
                  <a:gd name="T80" fmla="*/ 0 w 623"/>
                  <a:gd name="T81" fmla="*/ 1204 h 1288"/>
                  <a:gd name="T82" fmla="*/ 10 w 623"/>
                  <a:gd name="T83" fmla="*/ 1135 h 1288"/>
                  <a:gd name="T84" fmla="*/ 22 w 623"/>
                  <a:gd name="T85" fmla="*/ 1076 h 1288"/>
                  <a:gd name="T86" fmla="*/ 43 w 623"/>
                  <a:gd name="T87" fmla="*/ 994 h 1288"/>
                  <a:gd name="T88" fmla="*/ 81 w 623"/>
                  <a:gd name="T89" fmla="*/ 847 h 1288"/>
                  <a:gd name="T90" fmla="*/ 115 w 623"/>
                  <a:gd name="T91" fmla="*/ 737 h 1288"/>
                  <a:gd name="T92" fmla="*/ 159 w 623"/>
                  <a:gd name="T93" fmla="*/ 606 h 1288"/>
                  <a:gd name="T94" fmla="*/ 202 w 623"/>
                  <a:gd name="T95" fmla="*/ 470 h 1288"/>
                  <a:gd name="T96" fmla="*/ 249 w 623"/>
                  <a:gd name="T97" fmla="*/ 333 h 1288"/>
                  <a:gd name="T98" fmla="*/ 292 w 623"/>
                  <a:gd name="T99" fmla="*/ 210 h 1288"/>
                  <a:gd name="T100" fmla="*/ 329 w 623"/>
                  <a:gd name="T101" fmla="*/ 111 h 1288"/>
                  <a:gd name="T102" fmla="*/ 357 w 623"/>
                  <a:gd name="T103" fmla="*/ 49 h 1288"/>
                  <a:gd name="T104" fmla="*/ 375 w 623"/>
                  <a:gd name="T105" fmla="*/ 33 h 128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623"/>
                  <a:gd name="T160" fmla="*/ 0 h 1288"/>
                  <a:gd name="T161" fmla="*/ 623 w 623"/>
                  <a:gd name="T162" fmla="*/ 1288 h 1288"/>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623" h="1288">
                    <a:moveTo>
                      <a:pt x="375" y="33"/>
                    </a:moveTo>
                    <a:lnTo>
                      <a:pt x="396" y="55"/>
                    </a:lnTo>
                    <a:lnTo>
                      <a:pt x="418" y="71"/>
                    </a:lnTo>
                    <a:lnTo>
                      <a:pt x="439" y="86"/>
                    </a:lnTo>
                    <a:lnTo>
                      <a:pt x="465" y="92"/>
                    </a:lnTo>
                    <a:lnTo>
                      <a:pt x="496" y="90"/>
                    </a:lnTo>
                    <a:lnTo>
                      <a:pt x="530" y="74"/>
                    </a:lnTo>
                    <a:lnTo>
                      <a:pt x="570" y="47"/>
                    </a:lnTo>
                    <a:lnTo>
                      <a:pt x="616" y="0"/>
                    </a:lnTo>
                    <a:lnTo>
                      <a:pt x="623" y="9"/>
                    </a:lnTo>
                    <a:lnTo>
                      <a:pt x="623" y="27"/>
                    </a:lnTo>
                    <a:lnTo>
                      <a:pt x="620" y="59"/>
                    </a:lnTo>
                    <a:lnTo>
                      <a:pt x="610" y="96"/>
                    </a:lnTo>
                    <a:lnTo>
                      <a:pt x="598" y="145"/>
                    </a:lnTo>
                    <a:lnTo>
                      <a:pt x="582" y="198"/>
                    </a:lnTo>
                    <a:lnTo>
                      <a:pt x="564" y="257"/>
                    </a:lnTo>
                    <a:lnTo>
                      <a:pt x="545" y="321"/>
                    </a:lnTo>
                    <a:lnTo>
                      <a:pt x="527" y="362"/>
                    </a:lnTo>
                    <a:lnTo>
                      <a:pt x="486" y="417"/>
                    </a:lnTo>
                    <a:lnTo>
                      <a:pt x="433" y="486"/>
                    </a:lnTo>
                    <a:lnTo>
                      <a:pt x="372" y="560"/>
                    </a:lnTo>
                    <a:lnTo>
                      <a:pt x="307" y="637"/>
                    </a:lnTo>
                    <a:lnTo>
                      <a:pt x="241" y="715"/>
                    </a:lnTo>
                    <a:lnTo>
                      <a:pt x="183" y="790"/>
                    </a:lnTo>
                    <a:lnTo>
                      <a:pt x="133" y="851"/>
                    </a:lnTo>
                    <a:lnTo>
                      <a:pt x="87" y="947"/>
                    </a:lnTo>
                    <a:lnTo>
                      <a:pt x="78" y="1024"/>
                    </a:lnTo>
                    <a:lnTo>
                      <a:pt x="94" y="1080"/>
                    </a:lnTo>
                    <a:lnTo>
                      <a:pt x="118" y="1127"/>
                    </a:lnTo>
                    <a:lnTo>
                      <a:pt x="143" y="1164"/>
                    </a:lnTo>
                    <a:lnTo>
                      <a:pt x="159" y="1200"/>
                    </a:lnTo>
                    <a:lnTo>
                      <a:pt x="149" y="1237"/>
                    </a:lnTo>
                    <a:lnTo>
                      <a:pt x="102" y="1284"/>
                    </a:lnTo>
                    <a:lnTo>
                      <a:pt x="72" y="1288"/>
                    </a:lnTo>
                    <a:lnTo>
                      <a:pt x="47" y="1288"/>
                    </a:lnTo>
                    <a:lnTo>
                      <a:pt x="28" y="1278"/>
                    </a:lnTo>
                    <a:lnTo>
                      <a:pt x="16" y="1268"/>
                    </a:lnTo>
                    <a:lnTo>
                      <a:pt x="6" y="1253"/>
                    </a:lnTo>
                    <a:lnTo>
                      <a:pt x="0" y="1237"/>
                    </a:lnTo>
                    <a:lnTo>
                      <a:pt x="0" y="1223"/>
                    </a:lnTo>
                    <a:lnTo>
                      <a:pt x="0" y="1204"/>
                    </a:lnTo>
                    <a:lnTo>
                      <a:pt x="10" y="1135"/>
                    </a:lnTo>
                    <a:lnTo>
                      <a:pt x="22" y="1076"/>
                    </a:lnTo>
                    <a:lnTo>
                      <a:pt x="43" y="994"/>
                    </a:lnTo>
                    <a:lnTo>
                      <a:pt x="81" y="847"/>
                    </a:lnTo>
                    <a:lnTo>
                      <a:pt x="115" y="737"/>
                    </a:lnTo>
                    <a:lnTo>
                      <a:pt x="159" y="606"/>
                    </a:lnTo>
                    <a:lnTo>
                      <a:pt x="202" y="470"/>
                    </a:lnTo>
                    <a:lnTo>
                      <a:pt x="249" y="333"/>
                    </a:lnTo>
                    <a:lnTo>
                      <a:pt x="292" y="210"/>
                    </a:lnTo>
                    <a:lnTo>
                      <a:pt x="329" y="111"/>
                    </a:lnTo>
                    <a:lnTo>
                      <a:pt x="357" y="49"/>
                    </a:lnTo>
                    <a:lnTo>
                      <a:pt x="375" y="33"/>
                    </a:lnTo>
                    <a:close/>
                  </a:path>
                </a:pathLst>
              </a:custGeom>
              <a:solidFill>
                <a:srgbClr val="000000">
                  <a:alpha val="50195"/>
                </a:srgbClr>
              </a:solidFill>
              <a:ln w="11113">
                <a:solidFill>
                  <a:srgbClr val="000000"/>
                </a:solidFill>
                <a:prstDash val="solid"/>
                <a:round/>
                <a:headEnd/>
                <a:tailEnd/>
              </a:ln>
            </p:spPr>
            <p:txBody>
              <a:bodyPr lIns="16" tIns="8" rIns="16" bIns="8">
                <a:spAutoFit/>
              </a:bodyPr>
              <a:lstStyle/>
              <a:p>
                <a:endParaRPr lang="ar-SA"/>
              </a:p>
            </p:txBody>
          </p:sp>
          <p:sp>
            <p:nvSpPr>
              <p:cNvPr id="5135" name="Freeform 17"/>
              <p:cNvSpPr>
                <a:spLocks/>
              </p:cNvSpPr>
              <p:nvPr/>
            </p:nvSpPr>
            <p:spPr bwMode="auto">
              <a:xfrm>
                <a:off x="4041" y="4259"/>
                <a:ext cx="8" cy="35"/>
              </a:xfrm>
              <a:custGeom>
                <a:avLst/>
                <a:gdLst>
                  <a:gd name="T0" fmla="*/ 10 w 24"/>
                  <a:gd name="T1" fmla="*/ 0 h 106"/>
                  <a:gd name="T2" fmla="*/ 2 w 24"/>
                  <a:gd name="T3" fmla="*/ 31 h 106"/>
                  <a:gd name="T4" fmla="*/ 0 w 24"/>
                  <a:gd name="T5" fmla="*/ 65 h 106"/>
                  <a:gd name="T6" fmla="*/ 0 w 24"/>
                  <a:gd name="T7" fmla="*/ 96 h 106"/>
                  <a:gd name="T8" fmla="*/ 12 w 24"/>
                  <a:gd name="T9" fmla="*/ 106 h 106"/>
                  <a:gd name="T10" fmla="*/ 24 w 24"/>
                  <a:gd name="T11" fmla="*/ 94 h 106"/>
                  <a:gd name="T12" fmla="*/ 24 w 24"/>
                  <a:gd name="T13" fmla="*/ 65 h 106"/>
                  <a:gd name="T14" fmla="*/ 18 w 24"/>
                  <a:gd name="T15" fmla="*/ 31 h 106"/>
                  <a:gd name="T16" fmla="*/ 10 w 24"/>
                  <a:gd name="T17" fmla="*/ 0 h 10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4"/>
                  <a:gd name="T28" fmla="*/ 0 h 106"/>
                  <a:gd name="T29" fmla="*/ 24 w 24"/>
                  <a:gd name="T30" fmla="*/ 106 h 10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4" h="106">
                    <a:moveTo>
                      <a:pt x="10" y="0"/>
                    </a:moveTo>
                    <a:lnTo>
                      <a:pt x="2" y="31"/>
                    </a:lnTo>
                    <a:lnTo>
                      <a:pt x="0" y="65"/>
                    </a:lnTo>
                    <a:lnTo>
                      <a:pt x="0" y="96"/>
                    </a:lnTo>
                    <a:lnTo>
                      <a:pt x="12" y="106"/>
                    </a:lnTo>
                    <a:lnTo>
                      <a:pt x="24" y="94"/>
                    </a:lnTo>
                    <a:lnTo>
                      <a:pt x="24" y="65"/>
                    </a:lnTo>
                    <a:lnTo>
                      <a:pt x="18" y="31"/>
                    </a:lnTo>
                    <a:lnTo>
                      <a:pt x="10" y="0"/>
                    </a:lnTo>
                    <a:close/>
                  </a:path>
                </a:pathLst>
              </a:custGeom>
              <a:solidFill>
                <a:srgbClr val="FFFFFF">
                  <a:alpha val="50195"/>
                </a:srgbClr>
              </a:solidFill>
              <a:ln w="9525">
                <a:noFill/>
                <a:round/>
                <a:headEnd/>
                <a:tailEnd/>
              </a:ln>
            </p:spPr>
            <p:txBody>
              <a:bodyPr lIns="16" tIns="8" rIns="16" bIns="8">
                <a:spAutoFit/>
              </a:bodyPr>
              <a:lstStyle/>
              <a:p>
                <a:endParaRPr lang="ar-SA"/>
              </a:p>
            </p:txBody>
          </p:sp>
        </p:grpSp>
      </p:grpSp>
      <p:sp>
        <p:nvSpPr>
          <p:cNvPr id="19" name="مربع نص 18"/>
          <p:cNvSpPr txBox="1"/>
          <p:nvPr/>
        </p:nvSpPr>
        <p:spPr>
          <a:xfrm>
            <a:off x="2786050" y="1928802"/>
            <a:ext cx="5500726" cy="2677656"/>
          </a:xfrm>
          <a:prstGeom prst="rect">
            <a:avLst/>
          </a:prstGeom>
          <a:noFill/>
        </p:spPr>
        <p:txBody>
          <a:bodyPr wrap="square" rtlCol="1">
            <a:spAutoFit/>
          </a:bodyPr>
          <a:lstStyle/>
          <a:p>
            <a:pPr marL="609600" indent="-609600">
              <a:buFont typeface="Wingdings" pitchFamily="2" charset="2"/>
              <a:buAutoNum type="arabicPeriod"/>
            </a:pPr>
            <a:r>
              <a:rPr lang="ar-EG" sz="2800" b="1" dirty="0">
                <a:solidFill>
                  <a:srgbClr val="C00000"/>
                </a:solidFill>
              </a:rPr>
              <a:t>لماذا ننشد الجودة في العملية التعليمية؟ </a:t>
            </a:r>
            <a:r>
              <a:rPr lang="ar-SA" sz="2800" b="1" dirty="0">
                <a:solidFill>
                  <a:srgbClr val="C00000"/>
                </a:solidFill>
              </a:rPr>
              <a:t> </a:t>
            </a:r>
          </a:p>
          <a:p>
            <a:pPr marL="609600" indent="-609600">
              <a:buFont typeface="Wingdings" pitchFamily="2" charset="2"/>
              <a:buAutoNum type="arabicPeriod"/>
            </a:pPr>
            <a:r>
              <a:rPr lang="ar-SA" sz="2800" b="1" dirty="0">
                <a:solidFill>
                  <a:srgbClr val="C00000"/>
                </a:solidFill>
              </a:rPr>
              <a:t>ا</a:t>
            </a:r>
            <a:r>
              <a:rPr lang="ar-EG" sz="2800" b="1" dirty="0">
                <a:solidFill>
                  <a:srgbClr val="C00000"/>
                </a:solidFill>
              </a:rPr>
              <a:t>لجودة مسئولية من ؟؟؟؟؟</a:t>
            </a:r>
          </a:p>
          <a:p>
            <a:pPr marL="609600" indent="-609600">
              <a:buFont typeface="Wingdings" pitchFamily="2" charset="2"/>
              <a:buAutoNum type="arabicPeriod"/>
            </a:pPr>
            <a:r>
              <a:rPr lang="ar-EG" sz="2800" b="1" dirty="0">
                <a:solidFill>
                  <a:srgbClr val="C00000"/>
                </a:solidFill>
              </a:rPr>
              <a:t>ما هو دور الطالب في تطبيق نظم جودة التعليم بالمعهد؟ </a:t>
            </a:r>
          </a:p>
          <a:p>
            <a:pPr algn="ctr"/>
            <a:r>
              <a:rPr lang="ar-EG" sz="2800" b="1" dirty="0"/>
              <a:t>سيتم الإجابة على هذه التساؤلات فيما يلى </a:t>
            </a:r>
          </a:p>
          <a:p>
            <a:endParaRPr lang="ar-SA" sz="2800" b="1" dirty="0"/>
          </a:p>
        </p:txBody>
      </p:sp>
      <p:sp>
        <p:nvSpPr>
          <p:cNvPr id="21" name="مستطيل 20"/>
          <p:cNvSpPr/>
          <p:nvPr/>
        </p:nvSpPr>
        <p:spPr>
          <a:xfrm>
            <a:off x="3929058" y="1142984"/>
            <a:ext cx="4357718" cy="369332"/>
          </a:xfrm>
          <a:prstGeom prst="rect">
            <a:avLst/>
          </a:prstGeom>
        </p:spPr>
        <p:txBody>
          <a:bodyPr wrap="square">
            <a:spAutoFit/>
          </a:bodyPr>
          <a:lstStyle/>
          <a:p>
            <a:pPr algn="ctr"/>
            <a:endParaRPr lang="ar-SA" dirty="0"/>
          </a:p>
        </p:txBody>
      </p:sp>
      <p:sp>
        <p:nvSpPr>
          <p:cNvPr id="22" name="مستطيل 21"/>
          <p:cNvSpPr/>
          <p:nvPr/>
        </p:nvSpPr>
        <p:spPr>
          <a:xfrm>
            <a:off x="2286000" y="500043"/>
            <a:ext cx="5072082" cy="830997"/>
          </a:xfrm>
          <a:prstGeom prst="rect">
            <a:avLst/>
          </a:prstGeom>
        </p:spPr>
        <p:txBody>
          <a:bodyPr wrap="square">
            <a:spAutoFit/>
          </a:bodyPr>
          <a:lstStyle/>
          <a:p>
            <a:pPr algn="ctr"/>
            <a:br>
              <a:rPr lang="ar-SA"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ar-SA" sz="2400" b="1" dirty="0"/>
          </a:p>
        </p:txBody>
      </p:sp>
      <p:pic>
        <p:nvPicPr>
          <p:cNvPr id="23" name="Picture 8" descr="عرض التفاصيل"/>
          <p:cNvPicPr>
            <a:picLocks noChangeAspect="1" noChangeArrowheads="1"/>
          </p:cNvPicPr>
          <p:nvPr/>
        </p:nvPicPr>
        <p:blipFill>
          <a:blip r:embed="rId3"/>
          <a:srcRect/>
          <a:stretch>
            <a:fillRect/>
          </a:stretch>
        </p:blipFill>
        <p:spPr bwMode="auto">
          <a:xfrm>
            <a:off x="4000496" y="4214818"/>
            <a:ext cx="2286016" cy="1343029"/>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pic>
        <p:nvPicPr>
          <p:cNvPr id="24" name="Picture 8" descr="عرض التفاصيل"/>
          <p:cNvPicPr>
            <a:picLocks noChangeAspect="1" noChangeArrowheads="1"/>
          </p:cNvPicPr>
          <p:nvPr/>
        </p:nvPicPr>
        <p:blipFill>
          <a:blip r:embed="rId3"/>
          <a:srcRect/>
          <a:stretch>
            <a:fillRect/>
          </a:stretch>
        </p:blipFill>
        <p:spPr bwMode="auto">
          <a:xfrm>
            <a:off x="1285852" y="357166"/>
            <a:ext cx="2286016" cy="1343029"/>
          </a:xfrm>
          <a:prstGeom prst="ellipse">
            <a:avLst/>
          </a:prstGeom>
          <a:ln>
            <a:noFill/>
          </a:ln>
          <a:effectLst>
            <a:softEdge rad="112500"/>
          </a:effectLst>
        </p:spPr>
      </p:pic>
      <p:pic>
        <p:nvPicPr>
          <p:cNvPr id="25" name="Picture 8" descr="عرض التفاصيل"/>
          <p:cNvPicPr>
            <a:picLocks noChangeAspect="1" noChangeArrowheads="1"/>
          </p:cNvPicPr>
          <p:nvPr/>
        </p:nvPicPr>
        <p:blipFill>
          <a:blip r:embed="rId3"/>
          <a:srcRect/>
          <a:stretch>
            <a:fillRect/>
          </a:stretch>
        </p:blipFill>
        <p:spPr bwMode="auto">
          <a:xfrm>
            <a:off x="6072198" y="357166"/>
            <a:ext cx="2286016" cy="1200153"/>
          </a:xfrm>
          <a:prstGeom prst="ellipse">
            <a:avLst/>
          </a:prstGeom>
          <a:ln>
            <a:noFill/>
          </a:ln>
          <a:effectLst>
            <a:softEdge rad="112500"/>
          </a:effectLst>
        </p:spPr>
      </p:pic>
      <p:sp>
        <p:nvSpPr>
          <p:cNvPr id="28" name="شريط إلى الأعلى 27"/>
          <p:cNvSpPr/>
          <p:nvPr/>
        </p:nvSpPr>
        <p:spPr>
          <a:xfrm>
            <a:off x="3500430" y="6286520"/>
            <a:ext cx="1857388" cy="428628"/>
          </a:xfrm>
          <a:prstGeom prst="ribbon2">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6" name="مربع نص 25"/>
          <p:cNvSpPr txBox="1"/>
          <p:nvPr/>
        </p:nvSpPr>
        <p:spPr>
          <a:xfrm>
            <a:off x="4143372" y="6286520"/>
            <a:ext cx="642942"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1">
            <a:spAutoFit/>
          </a:bodyPr>
          <a:lstStyle/>
          <a:p>
            <a:pPr algn="ctr"/>
            <a:r>
              <a:rPr lang="ar-EG" dirty="0">
                <a:solidFill>
                  <a:schemeClr val="accent1">
                    <a:lumMod val="75000"/>
                  </a:schemeClr>
                </a:solidFill>
              </a:rPr>
              <a:t>5</a:t>
            </a:r>
            <a:endParaRPr lang="ar-SA" dirty="0">
              <a:solidFill>
                <a:schemeClr val="accent1">
                  <a:lumMod val="75000"/>
                </a:schemeClr>
              </a:solidFill>
            </a:endParaRPr>
          </a:p>
        </p:txBody>
      </p:sp>
      <p:pic>
        <p:nvPicPr>
          <p:cNvPr id="27" name="Picture 4" descr="quest2"/>
          <p:cNvPicPr>
            <a:picLocks noChangeAspect="1" noChangeArrowheads="1"/>
          </p:cNvPicPr>
          <p:nvPr/>
        </p:nvPicPr>
        <p:blipFill>
          <a:blip r:embed="rId4"/>
          <a:srcRect/>
          <a:stretch>
            <a:fillRect/>
          </a:stretch>
        </p:blipFill>
        <p:spPr bwMode="auto">
          <a:xfrm>
            <a:off x="3036526" y="2315329"/>
            <a:ext cx="1505328" cy="697225"/>
          </a:xfrm>
          <a:prstGeom prst="rect">
            <a:avLst/>
          </a:prstGeom>
          <a:ln>
            <a:noFill/>
          </a:ln>
          <a:effectLst>
            <a:softEdge rad="112500"/>
          </a:effectLst>
        </p:spPr>
      </p:pic>
      <p:pic>
        <p:nvPicPr>
          <p:cNvPr id="29" name="Picture 28" descr="C:\Users\Qualiry Secretarial\Desktop\الجودة\logo.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529" y="0"/>
            <a:ext cx="1080120" cy="792088"/>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p14:dur="100" advClick="0" advTm="10000">
        <p:cut/>
        <p:sndAc>
          <p:stSnd>
            <p:snd r:embed="rId2" name="type.wav"/>
          </p:stSnd>
        </p:sndAc>
      </p:transition>
    </mc:Choice>
    <mc:Fallback xmlns="">
      <p:transition advClick="0" advTm="10000">
        <p:cut/>
        <p:sndAc>
          <p:stSnd>
            <p:snd r:embed="rId6" name="type.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3"/>
                                        </p:tgtEl>
                                        <p:attrNameLst>
                                          <p:attrName>style.visibility</p:attrName>
                                        </p:attrNameLst>
                                      </p:cBhvr>
                                      <p:to>
                                        <p:strVal val="visible"/>
                                      </p:to>
                                    </p:set>
                                    <p:anim calcmode="lin" valueType="num">
                                      <p:cBhvr additive="base">
                                        <p:cTn id="12" dur="500" fill="hold"/>
                                        <p:tgtEl>
                                          <p:spTgt spid="23"/>
                                        </p:tgtEl>
                                        <p:attrNameLst>
                                          <p:attrName>ppt_x</p:attrName>
                                        </p:attrNameLst>
                                      </p:cBhvr>
                                      <p:tavLst>
                                        <p:tav tm="0">
                                          <p:val>
                                            <p:strVal val="#ppt_x"/>
                                          </p:val>
                                        </p:tav>
                                        <p:tav tm="100000">
                                          <p:val>
                                            <p:strVal val="#ppt_x"/>
                                          </p:val>
                                        </p:tav>
                                      </p:tavLst>
                                    </p:anim>
                                    <p:anim calcmode="lin" valueType="num">
                                      <p:cBhvr additive="base">
                                        <p:cTn id="13"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24"/>
                                        </p:tgtEl>
                                        <p:attrNameLst>
                                          <p:attrName>style.visibility</p:attrName>
                                        </p:attrNameLst>
                                      </p:cBhvr>
                                      <p:to>
                                        <p:strVal val="visible"/>
                                      </p:to>
                                    </p:set>
                                    <p:anim calcmode="lin" valueType="num">
                                      <p:cBhvr additive="base">
                                        <p:cTn id="18" dur="500" fill="hold"/>
                                        <p:tgtEl>
                                          <p:spTgt spid="24"/>
                                        </p:tgtEl>
                                        <p:attrNameLst>
                                          <p:attrName>ppt_x</p:attrName>
                                        </p:attrNameLst>
                                      </p:cBhvr>
                                      <p:tavLst>
                                        <p:tav tm="0">
                                          <p:val>
                                            <p:strVal val="#ppt_x"/>
                                          </p:val>
                                        </p:tav>
                                        <p:tav tm="100000">
                                          <p:val>
                                            <p:strVal val="#ppt_x"/>
                                          </p:val>
                                        </p:tav>
                                      </p:tavLst>
                                    </p:anim>
                                    <p:anim calcmode="lin" valueType="num">
                                      <p:cBhvr additive="base">
                                        <p:cTn id="19"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25"/>
                                        </p:tgtEl>
                                        <p:attrNameLst>
                                          <p:attrName>style.visibility</p:attrName>
                                        </p:attrNameLst>
                                      </p:cBhvr>
                                      <p:to>
                                        <p:strVal val="visible"/>
                                      </p:to>
                                    </p:set>
                                    <p:anim calcmode="lin" valueType="num">
                                      <p:cBhvr additive="base">
                                        <p:cTn id="24" dur="500" fill="hold"/>
                                        <p:tgtEl>
                                          <p:spTgt spid="25"/>
                                        </p:tgtEl>
                                        <p:attrNameLst>
                                          <p:attrName>ppt_x</p:attrName>
                                        </p:attrNameLst>
                                      </p:cBhvr>
                                      <p:tavLst>
                                        <p:tav tm="0">
                                          <p:val>
                                            <p:strVal val="#ppt_x"/>
                                          </p:val>
                                        </p:tav>
                                        <p:tav tm="100000">
                                          <p:val>
                                            <p:strVal val="#ppt_x"/>
                                          </p:val>
                                        </p:tav>
                                      </p:tavLst>
                                    </p:anim>
                                    <p:anim calcmode="lin" valueType="num">
                                      <p:cBhvr additive="base">
                                        <p:cTn id="25"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7" presetClass="entr" presetSubtype="10" fill="hold" nodeType="clickEffect">
                                  <p:stCondLst>
                                    <p:cond delay="0"/>
                                  </p:stCondLst>
                                  <p:childTnLst>
                                    <p:set>
                                      <p:cBhvr>
                                        <p:cTn id="29" dur="1" fill="hold">
                                          <p:stCondLst>
                                            <p:cond delay="0"/>
                                          </p:stCondLst>
                                        </p:cTn>
                                        <p:tgtEl>
                                          <p:spTgt spid="25"/>
                                        </p:tgtEl>
                                        <p:attrNameLst>
                                          <p:attrName>style.visibility</p:attrName>
                                        </p:attrNameLst>
                                      </p:cBhvr>
                                      <p:to>
                                        <p:strVal val="visible"/>
                                      </p:to>
                                    </p:set>
                                    <p:anim calcmode="lin" valueType="num">
                                      <p:cBhvr>
                                        <p:cTn id="30" dur="500" fill="hold"/>
                                        <p:tgtEl>
                                          <p:spTgt spid="25"/>
                                        </p:tgtEl>
                                        <p:attrNameLst>
                                          <p:attrName>ppt_w</p:attrName>
                                        </p:attrNameLst>
                                      </p:cBhvr>
                                      <p:tavLst>
                                        <p:tav tm="0">
                                          <p:val>
                                            <p:fltVal val="0"/>
                                          </p:val>
                                        </p:tav>
                                        <p:tav tm="100000">
                                          <p:val>
                                            <p:strVal val="#ppt_w"/>
                                          </p:val>
                                        </p:tav>
                                      </p:tavLst>
                                    </p:anim>
                                    <p:anim calcmode="lin" valueType="num">
                                      <p:cBhvr>
                                        <p:cTn id="31" dur="500" fill="hold"/>
                                        <p:tgtEl>
                                          <p:spTgt spid="25"/>
                                        </p:tgtEl>
                                        <p:attrNameLst>
                                          <p:attrName>ppt_h</p:attrName>
                                        </p:attrNameLst>
                                      </p:cBhvr>
                                      <p:tavLst>
                                        <p:tav tm="0">
                                          <p:val>
                                            <p:strVal val="#ppt_h"/>
                                          </p:val>
                                        </p:tav>
                                        <p:tav tm="100000">
                                          <p:val>
                                            <p:strVal val="#ppt_h"/>
                                          </p:val>
                                        </p:tav>
                                      </p:tavLst>
                                    </p:anim>
                                  </p:childTnLst>
                                </p:cTn>
                              </p:par>
                            </p:childTnLst>
                          </p:cTn>
                        </p:par>
                      </p:childTnLst>
                    </p:cTn>
                  </p:par>
                  <p:par>
                    <p:cTn id="32" fill="hold">
                      <p:stCondLst>
                        <p:cond delay="indefinite"/>
                      </p:stCondLst>
                      <p:childTnLst>
                        <p:par>
                          <p:cTn id="33" fill="hold">
                            <p:stCondLst>
                              <p:cond delay="0"/>
                            </p:stCondLst>
                            <p:childTnLst>
                              <p:par>
                                <p:cTn id="34" presetID="17" presetClass="entr" presetSubtype="10" fill="hold" nodeType="clickEffect">
                                  <p:stCondLst>
                                    <p:cond delay="0"/>
                                  </p:stCondLst>
                                  <p:childTnLst>
                                    <p:set>
                                      <p:cBhvr>
                                        <p:cTn id="35" dur="1" fill="hold">
                                          <p:stCondLst>
                                            <p:cond delay="0"/>
                                          </p:stCondLst>
                                        </p:cTn>
                                        <p:tgtEl>
                                          <p:spTgt spid="24"/>
                                        </p:tgtEl>
                                        <p:attrNameLst>
                                          <p:attrName>style.visibility</p:attrName>
                                        </p:attrNameLst>
                                      </p:cBhvr>
                                      <p:to>
                                        <p:strVal val="visible"/>
                                      </p:to>
                                    </p:set>
                                    <p:anim calcmode="lin" valueType="num">
                                      <p:cBhvr>
                                        <p:cTn id="36" dur="500" fill="hold"/>
                                        <p:tgtEl>
                                          <p:spTgt spid="24"/>
                                        </p:tgtEl>
                                        <p:attrNameLst>
                                          <p:attrName>ppt_w</p:attrName>
                                        </p:attrNameLst>
                                      </p:cBhvr>
                                      <p:tavLst>
                                        <p:tav tm="0">
                                          <p:val>
                                            <p:fltVal val="0"/>
                                          </p:val>
                                        </p:tav>
                                        <p:tav tm="100000">
                                          <p:val>
                                            <p:strVal val="#ppt_w"/>
                                          </p:val>
                                        </p:tav>
                                      </p:tavLst>
                                    </p:anim>
                                    <p:anim calcmode="lin" valueType="num">
                                      <p:cBhvr>
                                        <p:cTn id="37" dur="500" fill="hold"/>
                                        <p:tgtEl>
                                          <p:spTgt spid="24"/>
                                        </p:tgtEl>
                                        <p:attrNameLst>
                                          <p:attrName>ppt_h</p:attrName>
                                        </p:attrNameLst>
                                      </p:cBhvr>
                                      <p:tavLst>
                                        <p:tav tm="0">
                                          <p:val>
                                            <p:strVal val="#ppt_h"/>
                                          </p:val>
                                        </p:tav>
                                        <p:tav tm="100000">
                                          <p:val>
                                            <p:strVal val="#ppt_h"/>
                                          </p:val>
                                        </p:tav>
                                      </p:tavLst>
                                    </p:anim>
                                  </p:childTnLst>
                                </p:cTn>
                              </p:par>
                            </p:childTnLst>
                          </p:cTn>
                        </p:par>
                      </p:childTnLst>
                    </p:cTn>
                  </p:par>
                  <p:par>
                    <p:cTn id="38" fill="hold">
                      <p:stCondLst>
                        <p:cond delay="indefinite"/>
                      </p:stCondLst>
                      <p:childTnLst>
                        <p:par>
                          <p:cTn id="39" fill="hold">
                            <p:stCondLst>
                              <p:cond delay="0"/>
                            </p:stCondLst>
                            <p:childTnLst>
                              <p:par>
                                <p:cTn id="40" presetID="17" presetClass="entr" presetSubtype="10" fill="hold" nodeType="clickEffect">
                                  <p:stCondLst>
                                    <p:cond delay="0"/>
                                  </p:stCondLst>
                                  <p:childTnLst>
                                    <p:set>
                                      <p:cBhvr>
                                        <p:cTn id="41" dur="1" fill="hold">
                                          <p:stCondLst>
                                            <p:cond delay="0"/>
                                          </p:stCondLst>
                                        </p:cTn>
                                        <p:tgtEl>
                                          <p:spTgt spid="23"/>
                                        </p:tgtEl>
                                        <p:attrNameLst>
                                          <p:attrName>style.visibility</p:attrName>
                                        </p:attrNameLst>
                                      </p:cBhvr>
                                      <p:to>
                                        <p:strVal val="visible"/>
                                      </p:to>
                                    </p:set>
                                    <p:anim calcmode="lin" valueType="num">
                                      <p:cBhvr>
                                        <p:cTn id="42" dur="500" fill="hold"/>
                                        <p:tgtEl>
                                          <p:spTgt spid="23"/>
                                        </p:tgtEl>
                                        <p:attrNameLst>
                                          <p:attrName>ppt_w</p:attrName>
                                        </p:attrNameLst>
                                      </p:cBhvr>
                                      <p:tavLst>
                                        <p:tav tm="0">
                                          <p:val>
                                            <p:fltVal val="0"/>
                                          </p:val>
                                        </p:tav>
                                        <p:tav tm="100000">
                                          <p:val>
                                            <p:strVal val="#ppt_w"/>
                                          </p:val>
                                        </p:tav>
                                      </p:tavLst>
                                    </p:anim>
                                    <p:anim calcmode="lin" valueType="num">
                                      <p:cBhvr>
                                        <p:cTn id="43" dur="500" fill="hold"/>
                                        <p:tgtEl>
                                          <p:spTgt spid="23"/>
                                        </p:tgtEl>
                                        <p:attrNameLst>
                                          <p:attrName>ppt_h</p:attrName>
                                        </p:attrNameLst>
                                      </p:cBhvr>
                                      <p:tavLst>
                                        <p:tav tm="0">
                                          <p:val>
                                            <p:strVal val="#ppt_h"/>
                                          </p:val>
                                        </p:tav>
                                        <p:tav tm="100000">
                                          <p:val>
                                            <p:strVal val="#ppt_h"/>
                                          </p:val>
                                        </p:tav>
                                      </p:tavLst>
                                    </p:anim>
                                  </p:childTnLst>
                                </p:cTn>
                              </p:par>
                            </p:childTnLst>
                          </p:cTn>
                        </p:par>
                      </p:childTnLst>
                    </p:cTn>
                  </p:par>
                  <p:par>
                    <p:cTn id="44" fill="hold">
                      <p:stCondLst>
                        <p:cond delay="indefinite"/>
                      </p:stCondLst>
                      <p:childTnLst>
                        <p:par>
                          <p:cTn id="45" fill="hold">
                            <p:stCondLst>
                              <p:cond delay="0"/>
                            </p:stCondLst>
                            <p:childTnLst>
                              <p:par>
                                <p:cTn id="46" presetID="16" presetClass="emph" presetSubtype="0" fill="hold" nodeType="clickEffect">
                                  <p:stCondLst>
                                    <p:cond delay="0"/>
                                  </p:stCondLst>
                                  <p:iterate type="lt">
                                    <p:tmPct val="4000"/>
                                  </p:iterate>
                                  <p:childTnLst>
                                    <p:set>
                                      <p:cBhvr override="childStyle">
                                        <p:cTn id="47" dur="500" fill="hold"/>
                                        <p:tgtEl>
                                          <p:spTgt spid="19">
                                            <p:txEl>
                                              <p:pRg st="0" end="0"/>
                                            </p:txEl>
                                          </p:spTgt>
                                        </p:tgtEl>
                                        <p:attrNameLst>
                                          <p:attrName>style.color</p:attrName>
                                        </p:attrNameLst>
                                      </p:cBhvr>
                                      <p:to>
                                        <p:clrVal>
                                          <a:srgbClr val="DA6208"/>
                                        </p:clrVal>
                                      </p:to>
                                    </p:set>
                                    <p:set>
                                      <p:cBhvr>
                                        <p:cTn id="48" dur="500" fill="hold"/>
                                        <p:tgtEl>
                                          <p:spTgt spid="19">
                                            <p:txEl>
                                              <p:pRg st="0" end="0"/>
                                            </p:txEl>
                                          </p:spTgt>
                                        </p:tgtEl>
                                        <p:attrNameLst>
                                          <p:attrName>fillcolor</p:attrName>
                                        </p:attrNameLst>
                                      </p:cBhvr>
                                      <p:to>
                                        <p:clrVal>
                                          <a:srgbClr val="DA6208"/>
                                        </p:clrVal>
                                      </p:to>
                                    </p:set>
                                    <p:set>
                                      <p:cBhvr>
                                        <p:cTn id="49" dur="500" fill="hold"/>
                                        <p:tgtEl>
                                          <p:spTgt spid="19">
                                            <p:txEl>
                                              <p:pRg st="0" end="0"/>
                                            </p:txEl>
                                          </p:spTgt>
                                        </p:tgtEl>
                                        <p:attrNameLst>
                                          <p:attrName>fill.type</p:attrName>
                                        </p:attrNameLst>
                                      </p:cBhvr>
                                      <p:to>
                                        <p:strVal val="solid"/>
                                      </p:to>
                                    </p:set>
                                  </p:childTnLst>
                                </p:cTn>
                              </p:par>
                              <p:par>
                                <p:cTn id="50" presetID="16" presetClass="emph" presetSubtype="0" fill="hold" nodeType="withEffect">
                                  <p:stCondLst>
                                    <p:cond delay="0"/>
                                  </p:stCondLst>
                                  <p:iterate type="lt">
                                    <p:tmPct val="4000"/>
                                  </p:iterate>
                                  <p:childTnLst>
                                    <p:set>
                                      <p:cBhvr override="childStyle">
                                        <p:cTn id="51" dur="500" fill="hold"/>
                                        <p:tgtEl>
                                          <p:spTgt spid="19">
                                            <p:txEl>
                                              <p:pRg st="1" end="1"/>
                                            </p:txEl>
                                          </p:spTgt>
                                        </p:tgtEl>
                                        <p:attrNameLst>
                                          <p:attrName>style.color</p:attrName>
                                        </p:attrNameLst>
                                      </p:cBhvr>
                                      <p:to>
                                        <p:clrVal>
                                          <a:srgbClr val="DA6208"/>
                                        </p:clrVal>
                                      </p:to>
                                    </p:set>
                                    <p:set>
                                      <p:cBhvr>
                                        <p:cTn id="52" dur="500" fill="hold"/>
                                        <p:tgtEl>
                                          <p:spTgt spid="19">
                                            <p:txEl>
                                              <p:pRg st="1" end="1"/>
                                            </p:txEl>
                                          </p:spTgt>
                                        </p:tgtEl>
                                        <p:attrNameLst>
                                          <p:attrName>fillcolor</p:attrName>
                                        </p:attrNameLst>
                                      </p:cBhvr>
                                      <p:to>
                                        <p:clrVal>
                                          <a:srgbClr val="DA6208"/>
                                        </p:clrVal>
                                      </p:to>
                                    </p:set>
                                    <p:set>
                                      <p:cBhvr>
                                        <p:cTn id="53" dur="500" fill="hold"/>
                                        <p:tgtEl>
                                          <p:spTgt spid="19">
                                            <p:txEl>
                                              <p:pRg st="1" end="1"/>
                                            </p:txEl>
                                          </p:spTgt>
                                        </p:tgtEl>
                                        <p:attrNameLst>
                                          <p:attrName>fill.type</p:attrName>
                                        </p:attrNameLst>
                                      </p:cBhvr>
                                      <p:to>
                                        <p:strVal val="solid"/>
                                      </p:to>
                                    </p:set>
                                  </p:childTnLst>
                                </p:cTn>
                              </p:par>
                              <p:par>
                                <p:cTn id="54" presetID="16" presetClass="emph" presetSubtype="0" fill="hold" nodeType="withEffect">
                                  <p:stCondLst>
                                    <p:cond delay="0"/>
                                  </p:stCondLst>
                                  <p:iterate type="lt">
                                    <p:tmPct val="4000"/>
                                  </p:iterate>
                                  <p:childTnLst>
                                    <p:set>
                                      <p:cBhvr override="childStyle">
                                        <p:cTn id="55" dur="500" fill="hold"/>
                                        <p:tgtEl>
                                          <p:spTgt spid="19">
                                            <p:txEl>
                                              <p:pRg st="2" end="2"/>
                                            </p:txEl>
                                          </p:spTgt>
                                        </p:tgtEl>
                                        <p:attrNameLst>
                                          <p:attrName>style.color</p:attrName>
                                        </p:attrNameLst>
                                      </p:cBhvr>
                                      <p:to>
                                        <p:clrVal>
                                          <a:srgbClr val="DA6208"/>
                                        </p:clrVal>
                                      </p:to>
                                    </p:set>
                                    <p:set>
                                      <p:cBhvr>
                                        <p:cTn id="56" dur="500" fill="hold"/>
                                        <p:tgtEl>
                                          <p:spTgt spid="19">
                                            <p:txEl>
                                              <p:pRg st="2" end="2"/>
                                            </p:txEl>
                                          </p:spTgt>
                                        </p:tgtEl>
                                        <p:attrNameLst>
                                          <p:attrName>fillcolor</p:attrName>
                                        </p:attrNameLst>
                                      </p:cBhvr>
                                      <p:to>
                                        <p:clrVal>
                                          <a:srgbClr val="DA6208"/>
                                        </p:clrVal>
                                      </p:to>
                                    </p:set>
                                    <p:set>
                                      <p:cBhvr>
                                        <p:cTn id="57" dur="500" fill="hold"/>
                                        <p:tgtEl>
                                          <p:spTgt spid="19">
                                            <p:txEl>
                                              <p:pRg st="2" end="2"/>
                                            </p:txEl>
                                          </p:spTgt>
                                        </p:tgtEl>
                                        <p:attrNameLst>
                                          <p:attrName>fill.type</p:attrName>
                                        </p:attrNameLst>
                                      </p:cBhvr>
                                      <p:to>
                                        <p:strVal val="solid"/>
                                      </p:to>
                                    </p:set>
                                  </p:childTnLst>
                                </p:cTn>
                              </p:par>
                              <p:par>
                                <p:cTn id="58" presetID="16" presetClass="emph" presetSubtype="0" fill="hold" nodeType="withEffect">
                                  <p:stCondLst>
                                    <p:cond delay="0"/>
                                  </p:stCondLst>
                                  <p:iterate type="lt">
                                    <p:tmPct val="4000"/>
                                  </p:iterate>
                                  <p:childTnLst>
                                    <p:set>
                                      <p:cBhvr override="childStyle">
                                        <p:cTn id="59" dur="500" fill="hold"/>
                                        <p:tgtEl>
                                          <p:spTgt spid="19">
                                            <p:txEl>
                                              <p:pRg st="3" end="3"/>
                                            </p:txEl>
                                          </p:spTgt>
                                        </p:tgtEl>
                                        <p:attrNameLst>
                                          <p:attrName>style.color</p:attrName>
                                        </p:attrNameLst>
                                      </p:cBhvr>
                                      <p:to>
                                        <p:clrVal>
                                          <a:srgbClr val="DA6208"/>
                                        </p:clrVal>
                                      </p:to>
                                    </p:set>
                                    <p:set>
                                      <p:cBhvr>
                                        <p:cTn id="60" dur="500" fill="hold"/>
                                        <p:tgtEl>
                                          <p:spTgt spid="19">
                                            <p:txEl>
                                              <p:pRg st="3" end="3"/>
                                            </p:txEl>
                                          </p:spTgt>
                                        </p:tgtEl>
                                        <p:attrNameLst>
                                          <p:attrName>fillcolor</p:attrName>
                                        </p:attrNameLst>
                                      </p:cBhvr>
                                      <p:to>
                                        <p:clrVal>
                                          <a:srgbClr val="DA6208"/>
                                        </p:clrVal>
                                      </p:to>
                                    </p:set>
                                    <p:set>
                                      <p:cBhvr>
                                        <p:cTn id="61" dur="500" fill="hold"/>
                                        <p:tgtEl>
                                          <p:spTgt spid="19">
                                            <p:txEl>
                                              <p:pRg st="3" end="3"/>
                                            </p:txEl>
                                          </p:spTgt>
                                        </p:tgtEl>
                                        <p:attrNameLst>
                                          <p:attrName>fill.type</p:attrName>
                                        </p:attrNameLst>
                                      </p:cBhvr>
                                      <p:to>
                                        <p:strVal val="solid"/>
                                      </p:to>
                                    </p:set>
                                  </p:childTnLst>
                                </p:cTn>
                              </p:par>
                            </p:childTnLst>
                          </p:cTn>
                        </p:par>
                      </p:childTnLst>
                    </p:cTn>
                  </p:par>
                  <p:par>
                    <p:cTn id="62" fill="hold">
                      <p:stCondLst>
                        <p:cond delay="indefinite"/>
                      </p:stCondLst>
                      <p:childTnLst>
                        <p:par>
                          <p:cTn id="63" fill="hold">
                            <p:stCondLst>
                              <p:cond delay="0"/>
                            </p:stCondLst>
                            <p:childTnLst>
                              <p:par>
                                <p:cTn id="64" presetID="3" presetClass="entr" presetSubtype="10" fill="hold" nodeType="clickEffect">
                                  <p:stCondLst>
                                    <p:cond delay="0"/>
                                  </p:stCondLst>
                                  <p:childTnLst>
                                    <p:set>
                                      <p:cBhvr>
                                        <p:cTn id="65" dur="1" fill="hold">
                                          <p:stCondLst>
                                            <p:cond delay="0"/>
                                          </p:stCondLst>
                                        </p:cTn>
                                        <p:tgtEl>
                                          <p:spTgt spid="27"/>
                                        </p:tgtEl>
                                        <p:attrNameLst>
                                          <p:attrName>style.visibility</p:attrName>
                                        </p:attrNameLst>
                                      </p:cBhvr>
                                      <p:to>
                                        <p:strVal val="visible"/>
                                      </p:to>
                                    </p:set>
                                    <p:animEffect transition="in" filter="blinds(horizontal)">
                                      <p:cBhvr>
                                        <p:cTn id="66"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1115616" y="494351"/>
            <a:ext cx="7704137" cy="5472112"/>
            <a:chOff x="384" y="672"/>
            <a:chExt cx="4956" cy="2928"/>
          </a:xfrm>
        </p:grpSpPr>
        <p:grpSp>
          <p:nvGrpSpPr>
            <p:cNvPr id="3" name="Group 4"/>
            <p:cNvGrpSpPr>
              <a:grpSpLocks/>
            </p:cNvGrpSpPr>
            <p:nvPr/>
          </p:nvGrpSpPr>
          <p:grpSpPr bwMode="auto">
            <a:xfrm>
              <a:off x="384" y="672"/>
              <a:ext cx="4956" cy="2928"/>
              <a:chOff x="3888" y="1296"/>
              <a:chExt cx="1960" cy="1488"/>
            </a:xfrm>
          </p:grpSpPr>
          <p:sp>
            <p:nvSpPr>
              <p:cNvPr id="5136" name="Freeform 5"/>
              <p:cNvSpPr>
                <a:spLocks/>
              </p:cNvSpPr>
              <p:nvPr/>
            </p:nvSpPr>
            <p:spPr bwMode="auto">
              <a:xfrm flipH="1">
                <a:off x="3996" y="1296"/>
                <a:ext cx="1852" cy="1488"/>
              </a:xfrm>
              <a:custGeom>
                <a:avLst/>
                <a:gdLst>
                  <a:gd name="T0" fmla="*/ 1070 w 9260"/>
                  <a:gd name="T1" fmla="*/ 13065 h 13198"/>
                  <a:gd name="T2" fmla="*/ 828 w 9260"/>
                  <a:gd name="T3" fmla="*/ 12749 h 13198"/>
                  <a:gd name="T4" fmla="*/ 719 w 9260"/>
                  <a:gd name="T5" fmla="*/ 12380 h 13198"/>
                  <a:gd name="T6" fmla="*/ 675 w 9260"/>
                  <a:gd name="T7" fmla="*/ 11969 h 13198"/>
                  <a:gd name="T8" fmla="*/ 636 w 9260"/>
                  <a:gd name="T9" fmla="*/ 11716 h 13198"/>
                  <a:gd name="T10" fmla="*/ 571 w 9260"/>
                  <a:gd name="T11" fmla="*/ 11691 h 13198"/>
                  <a:gd name="T12" fmla="*/ 488 w 9260"/>
                  <a:gd name="T13" fmla="*/ 11443 h 13198"/>
                  <a:gd name="T14" fmla="*/ 366 w 9260"/>
                  <a:gd name="T15" fmla="*/ 10502 h 13198"/>
                  <a:gd name="T16" fmla="*/ 231 w 9260"/>
                  <a:gd name="T17" fmla="*/ 9316 h 13198"/>
                  <a:gd name="T18" fmla="*/ 124 w 9260"/>
                  <a:gd name="T19" fmla="*/ 8300 h 13198"/>
                  <a:gd name="T20" fmla="*/ 109 w 9260"/>
                  <a:gd name="T21" fmla="*/ 7233 h 13198"/>
                  <a:gd name="T22" fmla="*/ 191 w 9260"/>
                  <a:gd name="T23" fmla="*/ 5960 h 13198"/>
                  <a:gd name="T24" fmla="*/ 59 w 9260"/>
                  <a:gd name="T25" fmla="*/ 5052 h 13198"/>
                  <a:gd name="T26" fmla="*/ 75 w 9260"/>
                  <a:gd name="T27" fmla="*/ 4394 h 13198"/>
                  <a:gd name="T28" fmla="*/ 142 w 9260"/>
                  <a:gd name="T29" fmla="*/ 4015 h 13198"/>
                  <a:gd name="T30" fmla="*/ 246 w 9260"/>
                  <a:gd name="T31" fmla="*/ 3914 h 13198"/>
                  <a:gd name="T32" fmla="*/ 343 w 9260"/>
                  <a:gd name="T33" fmla="*/ 3859 h 13198"/>
                  <a:gd name="T34" fmla="*/ 483 w 9260"/>
                  <a:gd name="T35" fmla="*/ 3823 h 13198"/>
                  <a:gd name="T36" fmla="*/ 560 w 9260"/>
                  <a:gd name="T37" fmla="*/ 3735 h 13198"/>
                  <a:gd name="T38" fmla="*/ 433 w 9260"/>
                  <a:gd name="T39" fmla="*/ 3688 h 13198"/>
                  <a:gd name="T40" fmla="*/ 265 w 9260"/>
                  <a:gd name="T41" fmla="*/ 3665 h 13198"/>
                  <a:gd name="T42" fmla="*/ 98 w 9260"/>
                  <a:gd name="T43" fmla="*/ 3655 h 13198"/>
                  <a:gd name="T44" fmla="*/ 88 w 9260"/>
                  <a:gd name="T45" fmla="*/ 3408 h 13198"/>
                  <a:gd name="T46" fmla="*/ 254 w 9260"/>
                  <a:gd name="T47" fmla="*/ 2587 h 13198"/>
                  <a:gd name="T48" fmla="*/ 246 w 9260"/>
                  <a:gd name="T49" fmla="*/ 1911 h 13198"/>
                  <a:gd name="T50" fmla="*/ 223 w 9260"/>
                  <a:gd name="T51" fmla="*/ 1242 h 13198"/>
                  <a:gd name="T52" fmla="*/ 272 w 9260"/>
                  <a:gd name="T53" fmla="*/ 585 h 13198"/>
                  <a:gd name="T54" fmla="*/ 270 w 9260"/>
                  <a:gd name="T55" fmla="*/ 237 h 13198"/>
                  <a:gd name="T56" fmla="*/ 8294 w 9260"/>
                  <a:gd name="T57" fmla="*/ 0 h 13198"/>
                  <a:gd name="T58" fmla="*/ 8029 w 9260"/>
                  <a:gd name="T59" fmla="*/ 712 h 13198"/>
                  <a:gd name="T60" fmla="*/ 7886 w 9260"/>
                  <a:gd name="T61" fmla="*/ 1880 h 13198"/>
                  <a:gd name="T62" fmla="*/ 7827 w 9260"/>
                  <a:gd name="T63" fmla="*/ 3083 h 13198"/>
                  <a:gd name="T64" fmla="*/ 7809 w 9260"/>
                  <a:gd name="T65" fmla="*/ 3898 h 13198"/>
                  <a:gd name="T66" fmla="*/ 7705 w 9260"/>
                  <a:gd name="T67" fmla="*/ 3945 h 13198"/>
                  <a:gd name="T68" fmla="*/ 7564 w 9260"/>
                  <a:gd name="T69" fmla="*/ 3994 h 13198"/>
                  <a:gd name="T70" fmla="*/ 7491 w 9260"/>
                  <a:gd name="T71" fmla="*/ 4093 h 13198"/>
                  <a:gd name="T72" fmla="*/ 7419 w 9260"/>
                  <a:gd name="T73" fmla="*/ 4190 h 13198"/>
                  <a:gd name="T74" fmla="*/ 7544 w 9260"/>
                  <a:gd name="T75" fmla="*/ 4221 h 13198"/>
                  <a:gd name="T76" fmla="*/ 7681 w 9260"/>
                  <a:gd name="T77" fmla="*/ 4285 h 13198"/>
                  <a:gd name="T78" fmla="*/ 7809 w 9260"/>
                  <a:gd name="T79" fmla="*/ 4353 h 13198"/>
                  <a:gd name="T80" fmla="*/ 7904 w 9260"/>
                  <a:gd name="T81" fmla="*/ 4384 h 13198"/>
                  <a:gd name="T82" fmla="*/ 7904 w 9260"/>
                  <a:gd name="T83" fmla="*/ 4968 h 13198"/>
                  <a:gd name="T84" fmla="*/ 8011 w 9260"/>
                  <a:gd name="T85" fmla="*/ 6007 h 13198"/>
                  <a:gd name="T86" fmla="*/ 8082 w 9260"/>
                  <a:gd name="T87" fmla="*/ 7636 h 13198"/>
                  <a:gd name="T88" fmla="*/ 8172 w 9260"/>
                  <a:gd name="T89" fmla="*/ 9269 h 13198"/>
                  <a:gd name="T90" fmla="*/ 8340 w 9260"/>
                  <a:gd name="T91" fmla="*/ 10326 h 13198"/>
                  <a:gd name="T92" fmla="*/ 8507 w 9260"/>
                  <a:gd name="T93" fmla="*/ 10864 h 13198"/>
                  <a:gd name="T94" fmla="*/ 8611 w 9260"/>
                  <a:gd name="T95" fmla="*/ 11390 h 13198"/>
                  <a:gd name="T96" fmla="*/ 8728 w 9260"/>
                  <a:gd name="T97" fmla="*/ 11923 h 13198"/>
                  <a:gd name="T98" fmla="*/ 8923 w 9260"/>
                  <a:gd name="T99" fmla="*/ 12468 h 1319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9260"/>
                  <a:gd name="T151" fmla="*/ 0 h 13198"/>
                  <a:gd name="T152" fmla="*/ 9260 w 9260"/>
                  <a:gd name="T153" fmla="*/ 13198 h 1319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9260" h="13198">
                    <a:moveTo>
                      <a:pt x="9260" y="13198"/>
                    </a:moveTo>
                    <a:lnTo>
                      <a:pt x="1259" y="13198"/>
                    </a:lnTo>
                    <a:lnTo>
                      <a:pt x="1159" y="13133"/>
                    </a:lnTo>
                    <a:lnTo>
                      <a:pt x="1070" y="13065"/>
                    </a:lnTo>
                    <a:lnTo>
                      <a:pt x="994" y="12993"/>
                    </a:lnTo>
                    <a:lnTo>
                      <a:pt x="930" y="12915"/>
                    </a:lnTo>
                    <a:lnTo>
                      <a:pt x="872" y="12834"/>
                    </a:lnTo>
                    <a:lnTo>
                      <a:pt x="828" y="12749"/>
                    </a:lnTo>
                    <a:lnTo>
                      <a:pt x="792" y="12663"/>
                    </a:lnTo>
                    <a:lnTo>
                      <a:pt x="761" y="12572"/>
                    </a:lnTo>
                    <a:lnTo>
                      <a:pt x="737" y="12476"/>
                    </a:lnTo>
                    <a:lnTo>
                      <a:pt x="719" y="12380"/>
                    </a:lnTo>
                    <a:lnTo>
                      <a:pt x="703" y="12282"/>
                    </a:lnTo>
                    <a:lnTo>
                      <a:pt x="693" y="12180"/>
                    </a:lnTo>
                    <a:lnTo>
                      <a:pt x="683" y="12076"/>
                    </a:lnTo>
                    <a:lnTo>
                      <a:pt x="675" y="11969"/>
                    </a:lnTo>
                    <a:lnTo>
                      <a:pt x="667" y="11861"/>
                    </a:lnTo>
                    <a:lnTo>
                      <a:pt x="659" y="11752"/>
                    </a:lnTo>
                    <a:lnTo>
                      <a:pt x="649" y="11731"/>
                    </a:lnTo>
                    <a:lnTo>
                      <a:pt x="636" y="11716"/>
                    </a:lnTo>
                    <a:lnTo>
                      <a:pt x="623" y="11704"/>
                    </a:lnTo>
                    <a:lnTo>
                      <a:pt x="607" y="11696"/>
                    </a:lnTo>
                    <a:lnTo>
                      <a:pt x="589" y="11694"/>
                    </a:lnTo>
                    <a:lnTo>
                      <a:pt x="571" y="11691"/>
                    </a:lnTo>
                    <a:lnTo>
                      <a:pt x="550" y="11691"/>
                    </a:lnTo>
                    <a:lnTo>
                      <a:pt x="532" y="11689"/>
                    </a:lnTo>
                    <a:lnTo>
                      <a:pt x="511" y="11591"/>
                    </a:lnTo>
                    <a:lnTo>
                      <a:pt x="488" y="11443"/>
                    </a:lnTo>
                    <a:lnTo>
                      <a:pt x="459" y="11253"/>
                    </a:lnTo>
                    <a:lnTo>
                      <a:pt x="431" y="11030"/>
                    </a:lnTo>
                    <a:lnTo>
                      <a:pt x="397" y="10778"/>
                    </a:lnTo>
                    <a:lnTo>
                      <a:pt x="366" y="10502"/>
                    </a:lnTo>
                    <a:lnTo>
                      <a:pt x="329" y="10212"/>
                    </a:lnTo>
                    <a:lnTo>
                      <a:pt x="295" y="9913"/>
                    </a:lnTo>
                    <a:lnTo>
                      <a:pt x="262" y="9612"/>
                    </a:lnTo>
                    <a:lnTo>
                      <a:pt x="231" y="9316"/>
                    </a:lnTo>
                    <a:lnTo>
                      <a:pt x="199" y="9028"/>
                    </a:lnTo>
                    <a:lnTo>
                      <a:pt x="171" y="8760"/>
                    </a:lnTo>
                    <a:lnTo>
                      <a:pt x="145" y="8516"/>
                    </a:lnTo>
                    <a:lnTo>
                      <a:pt x="124" y="8300"/>
                    </a:lnTo>
                    <a:lnTo>
                      <a:pt x="109" y="8123"/>
                    </a:lnTo>
                    <a:lnTo>
                      <a:pt x="96" y="7988"/>
                    </a:lnTo>
                    <a:lnTo>
                      <a:pt x="91" y="7591"/>
                    </a:lnTo>
                    <a:lnTo>
                      <a:pt x="109" y="7233"/>
                    </a:lnTo>
                    <a:lnTo>
                      <a:pt x="137" y="6903"/>
                    </a:lnTo>
                    <a:lnTo>
                      <a:pt x="168" y="6588"/>
                    </a:lnTo>
                    <a:lnTo>
                      <a:pt x="189" y="6277"/>
                    </a:lnTo>
                    <a:lnTo>
                      <a:pt x="191" y="5960"/>
                    </a:lnTo>
                    <a:lnTo>
                      <a:pt x="163" y="5626"/>
                    </a:lnTo>
                    <a:lnTo>
                      <a:pt x="96" y="5262"/>
                    </a:lnTo>
                    <a:lnTo>
                      <a:pt x="73" y="5173"/>
                    </a:lnTo>
                    <a:lnTo>
                      <a:pt x="59" y="5052"/>
                    </a:lnTo>
                    <a:lnTo>
                      <a:pt x="56" y="4904"/>
                    </a:lnTo>
                    <a:lnTo>
                      <a:pt x="61" y="4737"/>
                    </a:lnTo>
                    <a:lnTo>
                      <a:pt x="67" y="4566"/>
                    </a:lnTo>
                    <a:lnTo>
                      <a:pt x="75" y="4394"/>
                    </a:lnTo>
                    <a:lnTo>
                      <a:pt x="78" y="4234"/>
                    </a:lnTo>
                    <a:lnTo>
                      <a:pt x="73" y="4093"/>
                    </a:lnTo>
                    <a:lnTo>
                      <a:pt x="109" y="4052"/>
                    </a:lnTo>
                    <a:lnTo>
                      <a:pt x="142" y="4015"/>
                    </a:lnTo>
                    <a:lnTo>
                      <a:pt x="171" y="3984"/>
                    </a:lnTo>
                    <a:lnTo>
                      <a:pt x="196" y="3958"/>
                    </a:lnTo>
                    <a:lnTo>
                      <a:pt x="223" y="3935"/>
                    </a:lnTo>
                    <a:lnTo>
                      <a:pt x="246" y="3914"/>
                    </a:lnTo>
                    <a:lnTo>
                      <a:pt x="267" y="3895"/>
                    </a:lnTo>
                    <a:lnTo>
                      <a:pt x="293" y="3882"/>
                    </a:lnTo>
                    <a:lnTo>
                      <a:pt x="316" y="3870"/>
                    </a:lnTo>
                    <a:lnTo>
                      <a:pt x="343" y="3859"/>
                    </a:lnTo>
                    <a:lnTo>
                      <a:pt x="371" y="3849"/>
                    </a:lnTo>
                    <a:lnTo>
                      <a:pt x="405" y="3841"/>
                    </a:lnTo>
                    <a:lnTo>
                      <a:pt x="441" y="3831"/>
                    </a:lnTo>
                    <a:lnTo>
                      <a:pt x="483" y="3823"/>
                    </a:lnTo>
                    <a:lnTo>
                      <a:pt x="530" y="3813"/>
                    </a:lnTo>
                    <a:lnTo>
                      <a:pt x="581" y="3803"/>
                    </a:lnTo>
                    <a:lnTo>
                      <a:pt x="581" y="3753"/>
                    </a:lnTo>
                    <a:lnTo>
                      <a:pt x="560" y="3735"/>
                    </a:lnTo>
                    <a:lnTo>
                      <a:pt x="535" y="3722"/>
                    </a:lnTo>
                    <a:lnTo>
                      <a:pt x="504" y="3709"/>
                    </a:lnTo>
                    <a:lnTo>
                      <a:pt x="469" y="3696"/>
                    </a:lnTo>
                    <a:lnTo>
                      <a:pt x="433" y="3688"/>
                    </a:lnTo>
                    <a:lnTo>
                      <a:pt x="394" y="3680"/>
                    </a:lnTo>
                    <a:lnTo>
                      <a:pt x="353" y="3673"/>
                    </a:lnTo>
                    <a:lnTo>
                      <a:pt x="308" y="3667"/>
                    </a:lnTo>
                    <a:lnTo>
                      <a:pt x="265" y="3665"/>
                    </a:lnTo>
                    <a:lnTo>
                      <a:pt x="223" y="3660"/>
                    </a:lnTo>
                    <a:lnTo>
                      <a:pt x="178" y="3657"/>
                    </a:lnTo>
                    <a:lnTo>
                      <a:pt x="137" y="3657"/>
                    </a:lnTo>
                    <a:lnTo>
                      <a:pt x="98" y="3655"/>
                    </a:lnTo>
                    <a:lnTo>
                      <a:pt x="61" y="3655"/>
                    </a:lnTo>
                    <a:lnTo>
                      <a:pt x="28" y="3655"/>
                    </a:lnTo>
                    <a:lnTo>
                      <a:pt x="0" y="3655"/>
                    </a:lnTo>
                    <a:lnTo>
                      <a:pt x="88" y="3408"/>
                    </a:lnTo>
                    <a:lnTo>
                      <a:pt x="155" y="3181"/>
                    </a:lnTo>
                    <a:lnTo>
                      <a:pt x="205" y="2969"/>
                    </a:lnTo>
                    <a:lnTo>
                      <a:pt x="236" y="2772"/>
                    </a:lnTo>
                    <a:lnTo>
                      <a:pt x="254" y="2587"/>
                    </a:lnTo>
                    <a:lnTo>
                      <a:pt x="262" y="2408"/>
                    </a:lnTo>
                    <a:lnTo>
                      <a:pt x="262" y="2239"/>
                    </a:lnTo>
                    <a:lnTo>
                      <a:pt x="254" y="2073"/>
                    </a:lnTo>
                    <a:lnTo>
                      <a:pt x="246" y="1911"/>
                    </a:lnTo>
                    <a:lnTo>
                      <a:pt x="234" y="1750"/>
                    </a:lnTo>
                    <a:lnTo>
                      <a:pt x="226" y="1584"/>
                    </a:lnTo>
                    <a:lnTo>
                      <a:pt x="221" y="1418"/>
                    </a:lnTo>
                    <a:lnTo>
                      <a:pt x="223" y="1242"/>
                    </a:lnTo>
                    <a:lnTo>
                      <a:pt x="236" y="1060"/>
                    </a:lnTo>
                    <a:lnTo>
                      <a:pt x="259" y="865"/>
                    </a:lnTo>
                    <a:lnTo>
                      <a:pt x="298" y="658"/>
                    </a:lnTo>
                    <a:lnTo>
                      <a:pt x="272" y="585"/>
                    </a:lnTo>
                    <a:lnTo>
                      <a:pt x="254" y="502"/>
                    </a:lnTo>
                    <a:lnTo>
                      <a:pt x="246" y="416"/>
                    </a:lnTo>
                    <a:lnTo>
                      <a:pt x="252" y="325"/>
                    </a:lnTo>
                    <a:lnTo>
                      <a:pt x="270" y="237"/>
                    </a:lnTo>
                    <a:lnTo>
                      <a:pt x="298" y="154"/>
                    </a:lnTo>
                    <a:lnTo>
                      <a:pt x="343" y="76"/>
                    </a:lnTo>
                    <a:lnTo>
                      <a:pt x="402" y="11"/>
                    </a:lnTo>
                    <a:lnTo>
                      <a:pt x="8294" y="0"/>
                    </a:lnTo>
                    <a:lnTo>
                      <a:pt x="8213" y="112"/>
                    </a:lnTo>
                    <a:lnTo>
                      <a:pt x="8143" y="273"/>
                    </a:lnTo>
                    <a:lnTo>
                      <a:pt x="8082" y="475"/>
                    </a:lnTo>
                    <a:lnTo>
                      <a:pt x="8029" y="712"/>
                    </a:lnTo>
                    <a:lnTo>
                      <a:pt x="7983" y="977"/>
                    </a:lnTo>
                    <a:lnTo>
                      <a:pt x="7943" y="1265"/>
                    </a:lnTo>
                    <a:lnTo>
                      <a:pt x="7912" y="1569"/>
                    </a:lnTo>
                    <a:lnTo>
                      <a:pt x="7886" y="1880"/>
                    </a:lnTo>
                    <a:lnTo>
                      <a:pt x="7865" y="2194"/>
                    </a:lnTo>
                    <a:lnTo>
                      <a:pt x="7850" y="2504"/>
                    </a:lnTo>
                    <a:lnTo>
                      <a:pt x="7837" y="2803"/>
                    </a:lnTo>
                    <a:lnTo>
                      <a:pt x="7827" y="3083"/>
                    </a:lnTo>
                    <a:lnTo>
                      <a:pt x="7822" y="3341"/>
                    </a:lnTo>
                    <a:lnTo>
                      <a:pt x="7816" y="3566"/>
                    </a:lnTo>
                    <a:lnTo>
                      <a:pt x="7811" y="3753"/>
                    </a:lnTo>
                    <a:lnTo>
                      <a:pt x="7809" y="3898"/>
                    </a:lnTo>
                    <a:lnTo>
                      <a:pt x="7787" y="3904"/>
                    </a:lnTo>
                    <a:lnTo>
                      <a:pt x="7764" y="3914"/>
                    </a:lnTo>
                    <a:lnTo>
                      <a:pt x="7736" y="3930"/>
                    </a:lnTo>
                    <a:lnTo>
                      <a:pt x="7705" y="3945"/>
                    </a:lnTo>
                    <a:lnTo>
                      <a:pt x="7670" y="3963"/>
                    </a:lnTo>
                    <a:lnTo>
                      <a:pt x="7637" y="3979"/>
                    </a:lnTo>
                    <a:lnTo>
                      <a:pt x="7600" y="3989"/>
                    </a:lnTo>
                    <a:lnTo>
                      <a:pt x="7564" y="3994"/>
                    </a:lnTo>
                    <a:lnTo>
                      <a:pt x="7559" y="4028"/>
                    </a:lnTo>
                    <a:lnTo>
                      <a:pt x="7541" y="4055"/>
                    </a:lnTo>
                    <a:lnTo>
                      <a:pt x="7517" y="4075"/>
                    </a:lnTo>
                    <a:lnTo>
                      <a:pt x="7491" y="4093"/>
                    </a:lnTo>
                    <a:lnTo>
                      <a:pt x="7465" y="4111"/>
                    </a:lnTo>
                    <a:lnTo>
                      <a:pt x="7442" y="4132"/>
                    </a:lnTo>
                    <a:lnTo>
                      <a:pt x="7424" y="4158"/>
                    </a:lnTo>
                    <a:lnTo>
                      <a:pt x="7419" y="4190"/>
                    </a:lnTo>
                    <a:lnTo>
                      <a:pt x="7447" y="4192"/>
                    </a:lnTo>
                    <a:lnTo>
                      <a:pt x="7478" y="4198"/>
                    </a:lnTo>
                    <a:lnTo>
                      <a:pt x="7509" y="4208"/>
                    </a:lnTo>
                    <a:lnTo>
                      <a:pt x="7544" y="4221"/>
                    </a:lnTo>
                    <a:lnTo>
                      <a:pt x="7577" y="4234"/>
                    </a:lnTo>
                    <a:lnTo>
                      <a:pt x="7611" y="4252"/>
                    </a:lnTo>
                    <a:lnTo>
                      <a:pt x="7644" y="4270"/>
                    </a:lnTo>
                    <a:lnTo>
                      <a:pt x="7681" y="4285"/>
                    </a:lnTo>
                    <a:lnTo>
                      <a:pt x="7715" y="4303"/>
                    </a:lnTo>
                    <a:lnTo>
                      <a:pt x="7746" y="4321"/>
                    </a:lnTo>
                    <a:lnTo>
                      <a:pt x="7779" y="4340"/>
                    </a:lnTo>
                    <a:lnTo>
                      <a:pt x="7809" y="4353"/>
                    </a:lnTo>
                    <a:lnTo>
                      <a:pt x="7837" y="4366"/>
                    </a:lnTo>
                    <a:lnTo>
                      <a:pt x="7863" y="4376"/>
                    </a:lnTo>
                    <a:lnTo>
                      <a:pt x="7884" y="4382"/>
                    </a:lnTo>
                    <a:lnTo>
                      <a:pt x="7904" y="4384"/>
                    </a:lnTo>
                    <a:lnTo>
                      <a:pt x="7896" y="4530"/>
                    </a:lnTo>
                    <a:lnTo>
                      <a:pt x="7886" y="4675"/>
                    </a:lnTo>
                    <a:lnTo>
                      <a:pt x="7884" y="4823"/>
                    </a:lnTo>
                    <a:lnTo>
                      <a:pt x="7904" y="4968"/>
                    </a:lnTo>
                    <a:lnTo>
                      <a:pt x="7938" y="5140"/>
                    </a:lnTo>
                    <a:lnTo>
                      <a:pt x="7967" y="5379"/>
                    </a:lnTo>
                    <a:lnTo>
                      <a:pt x="7990" y="5670"/>
                    </a:lnTo>
                    <a:lnTo>
                      <a:pt x="8011" y="6007"/>
                    </a:lnTo>
                    <a:lnTo>
                      <a:pt x="8029" y="6381"/>
                    </a:lnTo>
                    <a:lnTo>
                      <a:pt x="8047" y="6784"/>
                    </a:lnTo>
                    <a:lnTo>
                      <a:pt x="8062" y="7205"/>
                    </a:lnTo>
                    <a:lnTo>
                      <a:pt x="8082" y="7636"/>
                    </a:lnTo>
                    <a:lnTo>
                      <a:pt x="8100" y="8064"/>
                    </a:lnTo>
                    <a:lnTo>
                      <a:pt x="8120" y="8487"/>
                    </a:lnTo>
                    <a:lnTo>
                      <a:pt x="8143" y="8893"/>
                    </a:lnTo>
                    <a:lnTo>
                      <a:pt x="8172" y="9269"/>
                    </a:lnTo>
                    <a:lnTo>
                      <a:pt x="8203" y="9609"/>
                    </a:lnTo>
                    <a:lnTo>
                      <a:pt x="8242" y="9905"/>
                    </a:lnTo>
                    <a:lnTo>
                      <a:pt x="8286" y="10146"/>
                    </a:lnTo>
                    <a:lnTo>
                      <a:pt x="8340" y="10326"/>
                    </a:lnTo>
                    <a:lnTo>
                      <a:pt x="8393" y="10461"/>
                    </a:lnTo>
                    <a:lnTo>
                      <a:pt x="8434" y="10596"/>
                    </a:lnTo>
                    <a:lnTo>
                      <a:pt x="8473" y="10731"/>
                    </a:lnTo>
                    <a:lnTo>
                      <a:pt x="8507" y="10864"/>
                    </a:lnTo>
                    <a:lnTo>
                      <a:pt x="8536" y="10995"/>
                    </a:lnTo>
                    <a:lnTo>
                      <a:pt x="8562" y="11128"/>
                    </a:lnTo>
                    <a:lnTo>
                      <a:pt x="8587" y="11260"/>
                    </a:lnTo>
                    <a:lnTo>
                      <a:pt x="8611" y="11390"/>
                    </a:lnTo>
                    <a:lnTo>
                      <a:pt x="8637" y="11523"/>
                    </a:lnTo>
                    <a:lnTo>
                      <a:pt x="8663" y="11655"/>
                    </a:lnTo>
                    <a:lnTo>
                      <a:pt x="8694" y="11788"/>
                    </a:lnTo>
                    <a:lnTo>
                      <a:pt x="8728" y="11923"/>
                    </a:lnTo>
                    <a:lnTo>
                      <a:pt x="8767" y="12055"/>
                    </a:lnTo>
                    <a:lnTo>
                      <a:pt x="8811" y="12193"/>
                    </a:lnTo>
                    <a:lnTo>
                      <a:pt x="8863" y="12331"/>
                    </a:lnTo>
                    <a:lnTo>
                      <a:pt x="8923" y="12468"/>
                    </a:lnTo>
                    <a:lnTo>
                      <a:pt x="9260" y="13198"/>
                    </a:lnTo>
                    <a:close/>
                  </a:path>
                </a:pathLst>
              </a:custGeom>
              <a:gradFill rotWithShape="0">
                <a:gsLst>
                  <a:gs pos="0">
                    <a:srgbClr val="8488C4"/>
                  </a:gs>
                  <a:gs pos="53000">
                    <a:srgbClr val="D4DEFF"/>
                  </a:gs>
                  <a:gs pos="83000">
                    <a:srgbClr val="D4DEFF"/>
                  </a:gs>
                  <a:gs pos="100000">
                    <a:srgbClr val="96AB94"/>
                  </a:gs>
                </a:gsLst>
                <a:lin ang="5400000" scaled="1"/>
              </a:gradFill>
              <a:ln w="1588">
                <a:solidFill>
                  <a:srgbClr val="663300"/>
                </a:solidFill>
                <a:prstDash val="solid"/>
                <a:round/>
                <a:headEnd/>
                <a:tailEnd/>
              </a:ln>
            </p:spPr>
            <p:txBody>
              <a:bodyPr lIns="16" tIns="8" rIns="16" bIns="8">
                <a:spAutoFit/>
              </a:bodyPr>
              <a:lstStyle/>
              <a:p>
                <a:endParaRPr lang="ar-SA" dirty="0"/>
              </a:p>
            </p:txBody>
          </p:sp>
          <p:sp>
            <p:nvSpPr>
              <p:cNvPr id="5137" name="Freeform 6"/>
              <p:cNvSpPr>
                <a:spLocks/>
              </p:cNvSpPr>
              <p:nvPr/>
            </p:nvSpPr>
            <p:spPr bwMode="auto">
              <a:xfrm flipH="1">
                <a:off x="4122" y="1297"/>
                <a:ext cx="1642" cy="125"/>
              </a:xfrm>
              <a:custGeom>
                <a:avLst/>
                <a:gdLst>
                  <a:gd name="T0" fmla="*/ 7963 w 8212"/>
                  <a:gd name="T1" fmla="*/ 10 h 1119"/>
                  <a:gd name="T2" fmla="*/ 8098 w 8212"/>
                  <a:gd name="T3" fmla="*/ 71 h 1119"/>
                  <a:gd name="T4" fmla="*/ 8162 w 8212"/>
                  <a:gd name="T5" fmla="*/ 182 h 1119"/>
                  <a:gd name="T6" fmla="*/ 8196 w 8212"/>
                  <a:gd name="T7" fmla="*/ 340 h 1119"/>
                  <a:gd name="T8" fmla="*/ 8212 w 8212"/>
                  <a:gd name="T9" fmla="*/ 875 h 1119"/>
                  <a:gd name="T10" fmla="*/ 8167 w 8212"/>
                  <a:gd name="T11" fmla="*/ 891 h 1119"/>
                  <a:gd name="T12" fmla="*/ 8121 w 8212"/>
                  <a:gd name="T13" fmla="*/ 930 h 1119"/>
                  <a:gd name="T14" fmla="*/ 8082 w 8212"/>
                  <a:gd name="T15" fmla="*/ 977 h 1119"/>
                  <a:gd name="T16" fmla="*/ 8066 w 8212"/>
                  <a:gd name="T17" fmla="*/ 1020 h 1119"/>
                  <a:gd name="T18" fmla="*/ 1983 w 8212"/>
                  <a:gd name="T19" fmla="*/ 1112 h 1119"/>
                  <a:gd name="T20" fmla="*/ 2003 w 8212"/>
                  <a:gd name="T21" fmla="*/ 1057 h 1119"/>
                  <a:gd name="T22" fmla="*/ 1985 w 8212"/>
                  <a:gd name="T23" fmla="*/ 1015 h 1119"/>
                  <a:gd name="T24" fmla="*/ 1948 w 8212"/>
                  <a:gd name="T25" fmla="*/ 974 h 1119"/>
                  <a:gd name="T26" fmla="*/ 1912 w 8212"/>
                  <a:gd name="T27" fmla="*/ 922 h 1119"/>
                  <a:gd name="T28" fmla="*/ 1876 w 8212"/>
                  <a:gd name="T29" fmla="*/ 880 h 1119"/>
                  <a:gd name="T30" fmla="*/ 1858 w 8212"/>
                  <a:gd name="T31" fmla="*/ 776 h 1119"/>
                  <a:gd name="T32" fmla="*/ 1665 w 8212"/>
                  <a:gd name="T33" fmla="*/ 1119 h 1119"/>
                  <a:gd name="T34" fmla="*/ 1520 w 8212"/>
                  <a:gd name="T35" fmla="*/ 1114 h 1119"/>
                  <a:gd name="T36" fmla="*/ 1419 w 8212"/>
                  <a:gd name="T37" fmla="*/ 1099 h 1119"/>
                  <a:gd name="T38" fmla="*/ 1336 w 8212"/>
                  <a:gd name="T39" fmla="*/ 1078 h 1119"/>
                  <a:gd name="T40" fmla="*/ 1250 w 8212"/>
                  <a:gd name="T41" fmla="*/ 1057 h 1119"/>
                  <a:gd name="T42" fmla="*/ 1140 w 8212"/>
                  <a:gd name="T43" fmla="*/ 1041 h 1119"/>
                  <a:gd name="T44" fmla="*/ 985 w 8212"/>
                  <a:gd name="T45" fmla="*/ 1036 h 1119"/>
                  <a:gd name="T46" fmla="*/ 764 w 8212"/>
                  <a:gd name="T47" fmla="*/ 1044 h 1119"/>
                  <a:gd name="T48" fmla="*/ 452 w 8212"/>
                  <a:gd name="T49" fmla="*/ 1070 h 1119"/>
                  <a:gd name="T50" fmla="*/ 574 w 8212"/>
                  <a:gd name="T51" fmla="*/ 925 h 1119"/>
                  <a:gd name="T52" fmla="*/ 614 w 8212"/>
                  <a:gd name="T53" fmla="*/ 766 h 1119"/>
                  <a:gd name="T54" fmla="*/ 579 w 8212"/>
                  <a:gd name="T55" fmla="*/ 610 h 1119"/>
                  <a:gd name="T56" fmla="*/ 476 w 8212"/>
                  <a:gd name="T57" fmla="*/ 480 h 1119"/>
                  <a:gd name="T58" fmla="*/ 408 w 8212"/>
                  <a:gd name="T59" fmla="*/ 387 h 1119"/>
                  <a:gd name="T60" fmla="*/ 359 w 8212"/>
                  <a:gd name="T61" fmla="*/ 301 h 1119"/>
                  <a:gd name="T62" fmla="*/ 317 w 8212"/>
                  <a:gd name="T63" fmla="*/ 224 h 1119"/>
                  <a:gd name="T64" fmla="*/ 278 w 8212"/>
                  <a:gd name="T65" fmla="*/ 156 h 1119"/>
                  <a:gd name="T66" fmla="*/ 234 w 8212"/>
                  <a:gd name="T67" fmla="*/ 102 h 1119"/>
                  <a:gd name="T68" fmla="*/ 177 w 8212"/>
                  <a:gd name="T69" fmla="*/ 57 h 1119"/>
                  <a:gd name="T70" fmla="*/ 102 w 8212"/>
                  <a:gd name="T71" fmla="*/ 26 h 1119"/>
                  <a:gd name="T72" fmla="*/ 0 w 8212"/>
                  <a:gd name="T73" fmla="*/ 10 h 111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8212"/>
                  <a:gd name="T112" fmla="*/ 0 h 1119"/>
                  <a:gd name="T113" fmla="*/ 8212 w 8212"/>
                  <a:gd name="T114" fmla="*/ 1119 h 111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8212" h="1119">
                    <a:moveTo>
                      <a:pt x="7858" y="0"/>
                    </a:moveTo>
                    <a:lnTo>
                      <a:pt x="7963" y="10"/>
                    </a:lnTo>
                    <a:lnTo>
                      <a:pt x="8040" y="34"/>
                    </a:lnTo>
                    <a:lnTo>
                      <a:pt x="8098" y="71"/>
                    </a:lnTo>
                    <a:lnTo>
                      <a:pt x="8136" y="120"/>
                    </a:lnTo>
                    <a:lnTo>
                      <a:pt x="8162" y="182"/>
                    </a:lnTo>
                    <a:lnTo>
                      <a:pt x="8180" y="255"/>
                    </a:lnTo>
                    <a:lnTo>
                      <a:pt x="8196" y="340"/>
                    </a:lnTo>
                    <a:lnTo>
                      <a:pt x="8212" y="436"/>
                    </a:lnTo>
                    <a:lnTo>
                      <a:pt x="8212" y="875"/>
                    </a:lnTo>
                    <a:lnTo>
                      <a:pt x="8191" y="880"/>
                    </a:lnTo>
                    <a:lnTo>
                      <a:pt x="8167" y="891"/>
                    </a:lnTo>
                    <a:lnTo>
                      <a:pt x="8144" y="909"/>
                    </a:lnTo>
                    <a:lnTo>
                      <a:pt x="8121" y="930"/>
                    </a:lnTo>
                    <a:lnTo>
                      <a:pt x="8100" y="953"/>
                    </a:lnTo>
                    <a:lnTo>
                      <a:pt x="8082" y="977"/>
                    </a:lnTo>
                    <a:lnTo>
                      <a:pt x="8072" y="1000"/>
                    </a:lnTo>
                    <a:lnTo>
                      <a:pt x="8066" y="1020"/>
                    </a:lnTo>
                    <a:lnTo>
                      <a:pt x="1957" y="1119"/>
                    </a:lnTo>
                    <a:lnTo>
                      <a:pt x="1983" y="1112"/>
                    </a:lnTo>
                    <a:lnTo>
                      <a:pt x="1998" y="1089"/>
                    </a:lnTo>
                    <a:lnTo>
                      <a:pt x="2003" y="1057"/>
                    </a:lnTo>
                    <a:lnTo>
                      <a:pt x="2003" y="1020"/>
                    </a:lnTo>
                    <a:lnTo>
                      <a:pt x="1985" y="1015"/>
                    </a:lnTo>
                    <a:lnTo>
                      <a:pt x="1967" y="997"/>
                    </a:lnTo>
                    <a:lnTo>
                      <a:pt x="1948" y="974"/>
                    </a:lnTo>
                    <a:lnTo>
                      <a:pt x="1930" y="948"/>
                    </a:lnTo>
                    <a:lnTo>
                      <a:pt x="1912" y="922"/>
                    </a:lnTo>
                    <a:lnTo>
                      <a:pt x="1894" y="898"/>
                    </a:lnTo>
                    <a:lnTo>
                      <a:pt x="1876" y="880"/>
                    </a:lnTo>
                    <a:lnTo>
                      <a:pt x="1858" y="875"/>
                    </a:lnTo>
                    <a:lnTo>
                      <a:pt x="1858" y="776"/>
                    </a:lnTo>
                    <a:lnTo>
                      <a:pt x="1759" y="763"/>
                    </a:lnTo>
                    <a:lnTo>
                      <a:pt x="1665" y="1119"/>
                    </a:lnTo>
                    <a:lnTo>
                      <a:pt x="1588" y="1117"/>
                    </a:lnTo>
                    <a:lnTo>
                      <a:pt x="1520" y="1114"/>
                    </a:lnTo>
                    <a:lnTo>
                      <a:pt x="1466" y="1107"/>
                    </a:lnTo>
                    <a:lnTo>
                      <a:pt x="1419" y="1099"/>
                    </a:lnTo>
                    <a:lnTo>
                      <a:pt x="1374" y="1089"/>
                    </a:lnTo>
                    <a:lnTo>
                      <a:pt x="1336" y="1078"/>
                    </a:lnTo>
                    <a:lnTo>
                      <a:pt x="1294" y="1068"/>
                    </a:lnTo>
                    <a:lnTo>
                      <a:pt x="1250" y="1057"/>
                    </a:lnTo>
                    <a:lnTo>
                      <a:pt x="1201" y="1049"/>
                    </a:lnTo>
                    <a:lnTo>
                      <a:pt x="1140" y="1041"/>
                    </a:lnTo>
                    <a:lnTo>
                      <a:pt x="1071" y="1036"/>
                    </a:lnTo>
                    <a:lnTo>
                      <a:pt x="985" y="1036"/>
                    </a:lnTo>
                    <a:lnTo>
                      <a:pt x="884" y="1036"/>
                    </a:lnTo>
                    <a:lnTo>
                      <a:pt x="764" y="1044"/>
                    </a:lnTo>
                    <a:lnTo>
                      <a:pt x="622" y="1054"/>
                    </a:lnTo>
                    <a:lnTo>
                      <a:pt x="452" y="1070"/>
                    </a:lnTo>
                    <a:lnTo>
                      <a:pt x="525" y="1000"/>
                    </a:lnTo>
                    <a:lnTo>
                      <a:pt x="574" y="925"/>
                    </a:lnTo>
                    <a:lnTo>
                      <a:pt x="603" y="847"/>
                    </a:lnTo>
                    <a:lnTo>
                      <a:pt x="614" y="766"/>
                    </a:lnTo>
                    <a:lnTo>
                      <a:pt x="606" y="686"/>
                    </a:lnTo>
                    <a:lnTo>
                      <a:pt x="579" y="610"/>
                    </a:lnTo>
                    <a:lnTo>
                      <a:pt x="535" y="543"/>
                    </a:lnTo>
                    <a:lnTo>
                      <a:pt x="476" y="480"/>
                    </a:lnTo>
                    <a:lnTo>
                      <a:pt x="439" y="434"/>
                    </a:lnTo>
                    <a:lnTo>
                      <a:pt x="408" y="387"/>
                    </a:lnTo>
                    <a:lnTo>
                      <a:pt x="382" y="342"/>
                    </a:lnTo>
                    <a:lnTo>
                      <a:pt x="359" y="301"/>
                    </a:lnTo>
                    <a:lnTo>
                      <a:pt x="336" y="263"/>
                    </a:lnTo>
                    <a:lnTo>
                      <a:pt x="317" y="224"/>
                    </a:lnTo>
                    <a:lnTo>
                      <a:pt x="296" y="189"/>
                    </a:lnTo>
                    <a:lnTo>
                      <a:pt x="278" y="156"/>
                    </a:lnTo>
                    <a:lnTo>
                      <a:pt x="255" y="127"/>
                    </a:lnTo>
                    <a:lnTo>
                      <a:pt x="234" y="102"/>
                    </a:lnTo>
                    <a:lnTo>
                      <a:pt x="209" y="78"/>
                    </a:lnTo>
                    <a:lnTo>
                      <a:pt x="177" y="57"/>
                    </a:lnTo>
                    <a:lnTo>
                      <a:pt x="143" y="39"/>
                    </a:lnTo>
                    <a:lnTo>
                      <a:pt x="102" y="26"/>
                    </a:lnTo>
                    <a:lnTo>
                      <a:pt x="54" y="16"/>
                    </a:lnTo>
                    <a:lnTo>
                      <a:pt x="0" y="10"/>
                    </a:lnTo>
                    <a:lnTo>
                      <a:pt x="7858" y="0"/>
                    </a:lnTo>
                    <a:close/>
                  </a:path>
                </a:pathLst>
              </a:custGeom>
              <a:gradFill rotWithShape="0">
                <a:gsLst>
                  <a:gs pos="0">
                    <a:srgbClr val="8488C4"/>
                  </a:gs>
                  <a:gs pos="53000">
                    <a:srgbClr val="D4DEFF"/>
                  </a:gs>
                  <a:gs pos="83000">
                    <a:srgbClr val="D4DEFF"/>
                  </a:gs>
                  <a:gs pos="100000">
                    <a:srgbClr val="96AB94"/>
                  </a:gs>
                </a:gsLst>
                <a:lin ang="5400000" scaled="1"/>
              </a:gradFill>
              <a:ln w="1588">
                <a:solidFill>
                  <a:srgbClr val="663300"/>
                </a:solidFill>
                <a:prstDash val="solid"/>
                <a:round/>
                <a:headEnd/>
                <a:tailEnd/>
              </a:ln>
            </p:spPr>
            <p:txBody>
              <a:bodyPr lIns="16" tIns="8" rIns="16" bIns="8">
                <a:spAutoFit/>
              </a:bodyPr>
              <a:lstStyle/>
              <a:p>
                <a:endParaRPr lang="ar-SA"/>
              </a:p>
            </p:txBody>
          </p:sp>
          <p:sp>
            <p:nvSpPr>
              <p:cNvPr id="5138" name="Freeform 7"/>
              <p:cNvSpPr>
                <a:spLocks/>
              </p:cNvSpPr>
              <p:nvPr/>
            </p:nvSpPr>
            <p:spPr bwMode="auto">
              <a:xfrm flipH="1">
                <a:off x="3888" y="2663"/>
                <a:ext cx="1701" cy="121"/>
              </a:xfrm>
              <a:custGeom>
                <a:avLst/>
                <a:gdLst>
                  <a:gd name="T0" fmla="*/ 7917 w 8504"/>
                  <a:gd name="T1" fmla="*/ 1068 h 1068"/>
                  <a:gd name="T2" fmla="*/ 8032 w 8504"/>
                  <a:gd name="T3" fmla="*/ 1058 h 1068"/>
                  <a:gd name="T4" fmla="*/ 8137 w 8504"/>
                  <a:gd name="T5" fmla="*/ 1037 h 1068"/>
                  <a:gd name="T6" fmla="*/ 8236 w 8504"/>
                  <a:gd name="T7" fmla="*/ 1009 h 1068"/>
                  <a:gd name="T8" fmla="*/ 8325 w 8504"/>
                  <a:gd name="T9" fmla="*/ 966 h 1068"/>
                  <a:gd name="T10" fmla="*/ 8397 w 8504"/>
                  <a:gd name="T11" fmla="*/ 912 h 1068"/>
                  <a:gd name="T12" fmla="*/ 8455 w 8504"/>
                  <a:gd name="T13" fmla="*/ 844 h 1068"/>
                  <a:gd name="T14" fmla="*/ 8494 w 8504"/>
                  <a:gd name="T15" fmla="*/ 762 h 1068"/>
                  <a:gd name="T16" fmla="*/ 8211 w 8504"/>
                  <a:gd name="T17" fmla="*/ 196 h 1068"/>
                  <a:gd name="T18" fmla="*/ 8167 w 8504"/>
                  <a:gd name="T19" fmla="*/ 180 h 1068"/>
                  <a:gd name="T20" fmla="*/ 8119 w 8504"/>
                  <a:gd name="T21" fmla="*/ 140 h 1068"/>
                  <a:gd name="T22" fmla="*/ 8081 w 8504"/>
                  <a:gd name="T23" fmla="*/ 94 h 1068"/>
                  <a:gd name="T24" fmla="*/ 8065 w 8504"/>
                  <a:gd name="T25" fmla="*/ 50 h 1068"/>
                  <a:gd name="T26" fmla="*/ 5958 w 8504"/>
                  <a:gd name="T27" fmla="*/ 283 h 1068"/>
                  <a:gd name="T28" fmla="*/ 5980 w 8504"/>
                  <a:gd name="T29" fmla="*/ 338 h 1068"/>
                  <a:gd name="T30" fmla="*/ 5961 w 8504"/>
                  <a:gd name="T31" fmla="*/ 380 h 1068"/>
                  <a:gd name="T32" fmla="*/ 5924 w 8504"/>
                  <a:gd name="T33" fmla="*/ 421 h 1068"/>
                  <a:gd name="T34" fmla="*/ 5888 w 8504"/>
                  <a:gd name="T35" fmla="*/ 473 h 1068"/>
                  <a:gd name="T36" fmla="*/ 5852 w 8504"/>
                  <a:gd name="T37" fmla="*/ 515 h 1068"/>
                  <a:gd name="T38" fmla="*/ 5833 w 8504"/>
                  <a:gd name="T39" fmla="*/ 619 h 1068"/>
                  <a:gd name="T40" fmla="*/ 5641 w 8504"/>
                  <a:gd name="T41" fmla="*/ 275 h 1068"/>
                  <a:gd name="T42" fmla="*/ 5517 w 8504"/>
                  <a:gd name="T43" fmla="*/ 273 h 1068"/>
                  <a:gd name="T44" fmla="*/ 5327 w 8504"/>
                  <a:gd name="T45" fmla="*/ 268 h 1068"/>
                  <a:gd name="T46" fmla="*/ 5075 w 8504"/>
                  <a:gd name="T47" fmla="*/ 260 h 1068"/>
                  <a:gd name="T48" fmla="*/ 4774 w 8504"/>
                  <a:gd name="T49" fmla="*/ 247 h 1068"/>
                  <a:gd name="T50" fmla="*/ 4428 w 8504"/>
                  <a:gd name="T51" fmla="*/ 232 h 1068"/>
                  <a:gd name="T52" fmla="*/ 4051 w 8504"/>
                  <a:gd name="T53" fmla="*/ 216 h 1068"/>
                  <a:gd name="T54" fmla="*/ 3651 w 8504"/>
                  <a:gd name="T55" fmla="*/ 196 h 1068"/>
                  <a:gd name="T56" fmla="*/ 3238 w 8504"/>
                  <a:gd name="T57" fmla="*/ 177 h 1068"/>
                  <a:gd name="T58" fmla="*/ 2815 w 8504"/>
                  <a:gd name="T59" fmla="*/ 154 h 1068"/>
                  <a:gd name="T60" fmla="*/ 2397 w 8504"/>
                  <a:gd name="T61" fmla="*/ 133 h 1068"/>
                  <a:gd name="T62" fmla="*/ 1991 w 8504"/>
                  <a:gd name="T63" fmla="*/ 109 h 1068"/>
                  <a:gd name="T64" fmla="*/ 1607 w 8504"/>
                  <a:gd name="T65" fmla="*/ 86 h 1068"/>
                  <a:gd name="T66" fmla="*/ 1252 w 8504"/>
                  <a:gd name="T67" fmla="*/ 63 h 1068"/>
                  <a:gd name="T68" fmla="*/ 934 w 8504"/>
                  <a:gd name="T69" fmla="*/ 42 h 1068"/>
                  <a:gd name="T70" fmla="*/ 664 w 8504"/>
                  <a:gd name="T71" fmla="*/ 22 h 1068"/>
                  <a:gd name="T72" fmla="*/ 451 w 8504"/>
                  <a:gd name="T73" fmla="*/ 0 h 1068"/>
                  <a:gd name="T74" fmla="*/ 586 w 8504"/>
                  <a:gd name="T75" fmla="*/ 162 h 1068"/>
                  <a:gd name="T76" fmla="*/ 656 w 8504"/>
                  <a:gd name="T77" fmla="*/ 354 h 1068"/>
                  <a:gd name="T78" fmla="*/ 651 w 8504"/>
                  <a:gd name="T79" fmla="*/ 543 h 1068"/>
                  <a:gd name="T80" fmla="*/ 561 w 8504"/>
                  <a:gd name="T81" fmla="*/ 688 h 1068"/>
                  <a:gd name="T82" fmla="*/ 449 w 8504"/>
                  <a:gd name="T83" fmla="*/ 738 h 1068"/>
                  <a:gd name="T84" fmla="*/ 370 w 8504"/>
                  <a:gd name="T85" fmla="*/ 793 h 1068"/>
                  <a:gd name="T86" fmla="*/ 311 w 8504"/>
                  <a:gd name="T87" fmla="*/ 852 h 1068"/>
                  <a:gd name="T88" fmla="*/ 266 w 8504"/>
                  <a:gd name="T89" fmla="*/ 910 h 1068"/>
                  <a:gd name="T90" fmla="*/ 222 w 8504"/>
                  <a:gd name="T91" fmla="*/ 964 h 1068"/>
                  <a:gd name="T92" fmla="*/ 171 w 8504"/>
                  <a:gd name="T93" fmla="*/ 1009 h 1068"/>
                  <a:gd name="T94" fmla="*/ 98 w 8504"/>
                  <a:gd name="T95" fmla="*/ 1042 h 1068"/>
                  <a:gd name="T96" fmla="*/ 0 w 8504"/>
                  <a:gd name="T97" fmla="*/ 1060 h 106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8504"/>
                  <a:gd name="T148" fmla="*/ 0 h 1068"/>
                  <a:gd name="T149" fmla="*/ 8504 w 8504"/>
                  <a:gd name="T150" fmla="*/ 1068 h 106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8504" h="1068">
                    <a:moveTo>
                      <a:pt x="7857" y="1050"/>
                    </a:moveTo>
                    <a:lnTo>
                      <a:pt x="7917" y="1068"/>
                    </a:lnTo>
                    <a:lnTo>
                      <a:pt x="7974" y="1063"/>
                    </a:lnTo>
                    <a:lnTo>
                      <a:pt x="8032" y="1058"/>
                    </a:lnTo>
                    <a:lnTo>
                      <a:pt x="8086" y="1047"/>
                    </a:lnTo>
                    <a:lnTo>
                      <a:pt x="8137" y="1037"/>
                    </a:lnTo>
                    <a:lnTo>
                      <a:pt x="8190" y="1024"/>
                    </a:lnTo>
                    <a:lnTo>
                      <a:pt x="8236" y="1009"/>
                    </a:lnTo>
                    <a:lnTo>
                      <a:pt x="8284" y="987"/>
                    </a:lnTo>
                    <a:lnTo>
                      <a:pt x="8325" y="966"/>
                    </a:lnTo>
                    <a:lnTo>
                      <a:pt x="8361" y="941"/>
                    </a:lnTo>
                    <a:lnTo>
                      <a:pt x="8397" y="912"/>
                    </a:lnTo>
                    <a:lnTo>
                      <a:pt x="8429" y="881"/>
                    </a:lnTo>
                    <a:lnTo>
                      <a:pt x="8455" y="844"/>
                    </a:lnTo>
                    <a:lnTo>
                      <a:pt x="8476" y="805"/>
                    </a:lnTo>
                    <a:lnTo>
                      <a:pt x="8494" y="762"/>
                    </a:lnTo>
                    <a:lnTo>
                      <a:pt x="8504" y="712"/>
                    </a:lnTo>
                    <a:lnTo>
                      <a:pt x="8211" y="196"/>
                    </a:lnTo>
                    <a:lnTo>
                      <a:pt x="8190" y="190"/>
                    </a:lnTo>
                    <a:lnTo>
                      <a:pt x="8167" y="180"/>
                    </a:lnTo>
                    <a:lnTo>
                      <a:pt x="8143" y="162"/>
                    </a:lnTo>
                    <a:lnTo>
                      <a:pt x="8119" y="140"/>
                    </a:lnTo>
                    <a:lnTo>
                      <a:pt x="8099" y="117"/>
                    </a:lnTo>
                    <a:lnTo>
                      <a:pt x="8081" y="94"/>
                    </a:lnTo>
                    <a:lnTo>
                      <a:pt x="8070" y="71"/>
                    </a:lnTo>
                    <a:lnTo>
                      <a:pt x="8065" y="50"/>
                    </a:lnTo>
                    <a:lnTo>
                      <a:pt x="5932" y="275"/>
                    </a:lnTo>
                    <a:lnTo>
                      <a:pt x="5958" y="283"/>
                    </a:lnTo>
                    <a:lnTo>
                      <a:pt x="5974" y="307"/>
                    </a:lnTo>
                    <a:lnTo>
                      <a:pt x="5980" y="338"/>
                    </a:lnTo>
                    <a:lnTo>
                      <a:pt x="5980" y="374"/>
                    </a:lnTo>
                    <a:lnTo>
                      <a:pt x="5961" y="380"/>
                    </a:lnTo>
                    <a:lnTo>
                      <a:pt x="5942" y="398"/>
                    </a:lnTo>
                    <a:lnTo>
                      <a:pt x="5924" y="421"/>
                    </a:lnTo>
                    <a:lnTo>
                      <a:pt x="5906" y="448"/>
                    </a:lnTo>
                    <a:lnTo>
                      <a:pt x="5888" y="473"/>
                    </a:lnTo>
                    <a:lnTo>
                      <a:pt x="5870" y="497"/>
                    </a:lnTo>
                    <a:lnTo>
                      <a:pt x="5852" y="515"/>
                    </a:lnTo>
                    <a:lnTo>
                      <a:pt x="5833" y="520"/>
                    </a:lnTo>
                    <a:lnTo>
                      <a:pt x="5833" y="619"/>
                    </a:lnTo>
                    <a:lnTo>
                      <a:pt x="5735" y="632"/>
                    </a:lnTo>
                    <a:lnTo>
                      <a:pt x="5641" y="275"/>
                    </a:lnTo>
                    <a:lnTo>
                      <a:pt x="5590" y="275"/>
                    </a:lnTo>
                    <a:lnTo>
                      <a:pt x="5517" y="273"/>
                    </a:lnTo>
                    <a:lnTo>
                      <a:pt x="5431" y="270"/>
                    </a:lnTo>
                    <a:lnTo>
                      <a:pt x="5327" y="268"/>
                    </a:lnTo>
                    <a:lnTo>
                      <a:pt x="5208" y="263"/>
                    </a:lnTo>
                    <a:lnTo>
                      <a:pt x="5075" y="260"/>
                    </a:lnTo>
                    <a:lnTo>
                      <a:pt x="4930" y="252"/>
                    </a:lnTo>
                    <a:lnTo>
                      <a:pt x="4774" y="247"/>
                    </a:lnTo>
                    <a:lnTo>
                      <a:pt x="4604" y="239"/>
                    </a:lnTo>
                    <a:lnTo>
                      <a:pt x="4428" y="232"/>
                    </a:lnTo>
                    <a:lnTo>
                      <a:pt x="4244" y="224"/>
                    </a:lnTo>
                    <a:lnTo>
                      <a:pt x="4051" y="216"/>
                    </a:lnTo>
                    <a:lnTo>
                      <a:pt x="3854" y="206"/>
                    </a:lnTo>
                    <a:lnTo>
                      <a:pt x="3651" y="196"/>
                    </a:lnTo>
                    <a:lnTo>
                      <a:pt x="3446" y="188"/>
                    </a:lnTo>
                    <a:lnTo>
                      <a:pt x="3238" y="177"/>
                    </a:lnTo>
                    <a:lnTo>
                      <a:pt x="3028" y="167"/>
                    </a:lnTo>
                    <a:lnTo>
                      <a:pt x="2815" y="154"/>
                    </a:lnTo>
                    <a:lnTo>
                      <a:pt x="2608" y="143"/>
                    </a:lnTo>
                    <a:lnTo>
                      <a:pt x="2397" y="133"/>
                    </a:lnTo>
                    <a:lnTo>
                      <a:pt x="2192" y="120"/>
                    </a:lnTo>
                    <a:lnTo>
                      <a:pt x="1991" y="109"/>
                    </a:lnTo>
                    <a:lnTo>
                      <a:pt x="1797" y="97"/>
                    </a:lnTo>
                    <a:lnTo>
                      <a:pt x="1607" y="86"/>
                    </a:lnTo>
                    <a:lnTo>
                      <a:pt x="1425" y="76"/>
                    </a:lnTo>
                    <a:lnTo>
                      <a:pt x="1252" y="63"/>
                    </a:lnTo>
                    <a:lnTo>
                      <a:pt x="1088" y="53"/>
                    </a:lnTo>
                    <a:lnTo>
                      <a:pt x="934" y="42"/>
                    </a:lnTo>
                    <a:lnTo>
                      <a:pt x="791" y="32"/>
                    </a:lnTo>
                    <a:lnTo>
                      <a:pt x="664" y="22"/>
                    </a:lnTo>
                    <a:lnTo>
                      <a:pt x="550" y="11"/>
                    </a:lnTo>
                    <a:lnTo>
                      <a:pt x="451" y="0"/>
                    </a:lnTo>
                    <a:lnTo>
                      <a:pt x="526" y="76"/>
                    </a:lnTo>
                    <a:lnTo>
                      <a:pt x="586" y="162"/>
                    </a:lnTo>
                    <a:lnTo>
                      <a:pt x="630" y="255"/>
                    </a:lnTo>
                    <a:lnTo>
                      <a:pt x="656" y="354"/>
                    </a:lnTo>
                    <a:lnTo>
                      <a:pt x="661" y="453"/>
                    </a:lnTo>
                    <a:lnTo>
                      <a:pt x="651" y="543"/>
                    </a:lnTo>
                    <a:lnTo>
                      <a:pt x="615" y="624"/>
                    </a:lnTo>
                    <a:lnTo>
                      <a:pt x="561" y="688"/>
                    </a:lnTo>
                    <a:lnTo>
                      <a:pt x="500" y="712"/>
                    </a:lnTo>
                    <a:lnTo>
                      <a:pt x="449" y="738"/>
                    </a:lnTo>
                    <a:lnTo>
                      <a:pt x="407" y="764"/>
                    </a:lnTo>
                    <a:lnTo>
                      <a:pt x="370" y="793"/>
                    </a:lnTo>
                    <a:lnTo>
                      <a:pt x="339" y="821"/>
                    </a:lnTo>
                    <a:lnTo>
                      <a:pt x="311" y="852"/>
                    </a:lnTo>
                    <a:lnTo>
                      <a:pt x="288" y="881"/>
                    </a:lnTo>
                    <a:lnTo>
                      <a:pt x="266" y="910"/>
                    </a:lnTo>
                    <a:lnTo>
                      <a:pt x="243" y="938"/>
                    </a:lnTo>
                    <a:lnTo>
                      <a:pt x="222" y="964"/>
                    </a:lnTo>
                    <a:lnTo>
                      <a:pt x="197" y="987"/>
                    </a:lnTo>
                    <a:lnTo>
                      <a:pt x="171" y="1009"/>
                    </a:lnTo>
                    <a:lnTo>
                      <a:pt x="137" y="1027"/>
                    </a:lnTo>
                    <a:lnTo>
                      <a:pt x="98" y="1042"/>
                    </a:lnTo>
                    <a:lnTo>
                      <a:pt x="54" y="1052"/>
                    </a:lnTo>
                    <a:lnTo>
                      <a:pt x="0" y="1060"/>
                    </a:lnTo>
                    <a:lnTo>
                      <a:pt x="7857" y="1050"/>
                    </a:lnTo>
                    <a:close/>
                  </a:path>
                </a:pathLst>
              </a:custGeom>
              <a:gradFill rotWithShape="0">
                <a:gsLst>
                  <a:gs pos="0">
                    <a:srgbClr val="8488C4"/>
                  </a:gs>
                  <a:gs pos="53000">
                    <a:srgbClr val="D4DEFF"/>
                  </a:gs>
                  <a:gs pos="83000">
                    <a:srgbClr val="D4DEFF"/>
                  </a:gs>
                  <a:gs pos="100000">
                    <a:srgbClr val="96AB94"/>
                  </a:gs>
                </a:gsLst>
                <a:lin ang="5400000" scaled="1"/>
              </a:gradFill>
              <a:ln w="1588">
                <a:solidFill>
                  <a:srgbClr val="663300"/>
                </a:solidFill>
                <a:prstDash val="solid"/>
                <a:round/>
                <a:headEnd/>
                <a:tailEnd/>
              </a:ln>
            </p:spPr>
            <p:txBody>
              <a:bodyPr lIns="16" tIns="8" rIns="16" bIns="8">
                <a:spAutoFit/>
              </a:bodyPr>
              <a:lstStyle/>
              <a:p>
                <a:endParaRPr lang="ar-SA"/>
              </a:p>
            </p:txBody>
          </p:sp>
        </p:grpSp>
        <p:grpSp>
          <p:nvGrpSpPr>
            <p:cNvPr id="4" name="Group 8"/>
            <p:cNvGrpSpPr>
              <a:grpSpLocks/>
            </p:cNvGrpSpPr>
            <p:nvPr/>
          </p:nvGrpSpPr>
          <p:grpSpPr bwMode="auto">
            <a:xfrm flipH="1">
              <a:off x="432" y="1824"/>
              <a:ext cx="804" cy="1496"/>
              <a:chOff x="4028" y="2018"/>
              <a:chExt cx="1104" cy="2294"/>
            </a:xfrm>
          </p:grpSpPr>
          <p:sp>
            <p:nvSpPr>
              <p:cNvPr id="5127" name="Freeform 9"/>
              <p:cNvSpPr>
                <a:spLocks/>
              </p:cNvSpPr>
              <p:nvPr/>
            </p:nvSpPr>
            <p:spPr bwMode="auto">
              <a:xfrm>
                <a:off x="4072" y="2266"/>
                <a:ext cx="879" cy="1880"/>
              </a:xfrm>
              <a:custGeom>
                <a:avLst/>
                <a:gdLst>
                  <a:gd name="T0" fmla="*/ 459 w 2637"/>
                  <a:gd name="T1" fmla="*/ 4235 h 5641"/>
                  <a:gd name="T2" fmla="*/ 505 w 2637"/>
                  <a:gd name="T3" fmla="*/ 4086 h 5641"/>
                  <a:gd name="T4" fmla="*/ 549 w 2637"/>
                  <a:gd name="T5" fmla="*/ 3941 h 5641"/>
                  <a:gd name="T6" fmla="*/ 595 w 2637"/>
                  <a:gd name="T7" fmla="*/ 3802 h 5641"/>
                  <a:gd name="T8" fmla="*/ 641 w 2637"/>
                  <a:gd name="T9" fmla="*/ 3663 h 5641"/>
                  <a:gd name="T10" fmla="*/ 688 w 2637"/>
                  <a:gd name="T11" fmla="*/ 3526 h 5641"/>
                  <a:gd name="T12" fmla="*/ 737 w 2637"/>
                  <a:gd name="T13" fmla="*/ 3390 h 5641"/>
                  <a:gd name="T14" fmla="*/ 784 w 2637"/>
                  <a:gd name="T15" fmla="*/ 3260 h 5641"/>
                  <a:gd name="T16" fmla="*/ 836 w 2637"/>
                  <a:gd name="T17" fmla="*/ 3130 h 5641"/>
                  <a:gd name="T18" fmla="*/ 886 w 2637"/>
                  <a:gd name="T19" fmla="*/ 3004 h 5641"/>
                  <a:gd name="T20" fmla="*/ 938 w 2637"/>
                  <a:gd name="T21" fmla="*/ 2876 h 5641"/>
                  <a:gd name="T22" fmla="*/ 991 w 2637"/>
                  <a:gd name="T23" fmla="*/ 2749 h 5641"/>
                  <a:gd name="T24" fmla="*/ 1047 w 2637"/>
                  <a:gd name="T25" fmla="*/ 2625 h 5641"/>
                  <a:gd name="T26" fmla="*/ 1102 w 2637"/>
                  <a:gd name="T27" fmla="*/ 2502 h 5641"/>
                  <a:gd name="T28" fmla="*/ 1161 w 2637"/>
                  <a:gd name="T29" fmla="*/ 2378 h 5641"/>
                  <a:gd name="T30" fmla="*/ 1220 w 2637"/>
                  <a:gd name="T31" fmla="*/ 2257 h 5641"/>
                  <a:gd name="T32" fmla="*/ 1285 w 2637"/>
                  <a:gd name="T33" fmla="*/ 2133 h 5641"/>
                  <a:gd name="T34" fmla="*/ 1347 w 2637"/>
                  <a:gd name="T35" fmla="*/ 2010 h 5641"/>
                  <a:gd name="T36" fmla="*/ 1416 w 2637"/>
                  <a:gd name="T37" fmla="*/ 1886 h 5641"/>
                  <a:gd name="T38" fmla="*/ 1483 w 2637"/>
                  <a:gd name="T39" fmla="*/ 1762 h 5641"/>
                  <a:gd name="T40" fmla="*/ 1555 w 2637"/>
                  <a:gd name="T41" fmla="*/ 1638 h 5641"/>
                  <a:gd name="T42" fmla="*/ 1629 w 2637"/>
                  <a:gd name="T43" fmla="*/ 1514 h 5641"/>
                  <a:gd name="T44" fmla="*/ 1702 w 2637"/>
                  <a:gd name="T45" fmla="*/ 1388 h 5641"/>
                  <a:gd name="T46" fmla="*/ 1783 w 2637"/>
                  <a:gd name="T47" fmla="*/ 1257 h 5641"/>
                  <a:gd name="T48" fmla="*/ 1863 w 2637"/>
                  <a:gd name="T49" fmla="*/ 1128 h 5641"/>
                  <a:gd name="T50" fmla="*/ 1951 w 2637"/>
                  <a:gd name="T51" fmla="*/ 998 h 5641"/>
                  <a:gd name="T52" fmla="*/ 2037 w 2637"/>
                  <a:gd name="T53" fmla="*/ 861 h 5641"/>
                  <a:gd name="T54" fmla="*/ 2130 w 2637"/>
                  <a:gd name="T55" fmla="*/ 725 h 5641"/>
                  <a:gd name="T56" fmla="*/ 2223 w 2637"/>
                  <a:gd name="T57" fmla="*/ 586 h 5641"/>
                  <a:gd name="T58" fmla="*/ 2322 w 2637"/>
                  <a:gd name="T59" fmla="*/ 447 h 5641"/>
                  <a:gd name="T60" fmla="*/ 2424 w 2637"/>
                  <a:gd name="T61" fmla="*/ 301 h 5641"/>
                  <a:gd name="T62" fmla="*/ 2529 w 2637"/>
                  <a:gd name="T63" fmla="*/ 153 h 5641"/>
                  <a:gd name="T64" fmla="*/ 2637 w 2637"/>
                  <a:gd name="T65" fmla="*/ 0 h 5641"/>
                  <a:gd name="T66" fmla="*/ 2492 w 2637"/>
                  <a:gd name="T67" fmla="*/ 242 h 5641"/>
                  <a:gd name="T68" fmla="*/ 2343 w 2637"/>
                  <a:gd name="T69" fmla="*/ 487 h 5641"/>
                  <a:gd name="T70" fmla="*/ 2192 w 2637"/>
                  <a:gd name="T71" fmla="*/ 737 h 5641"/>
                  <a:gd name="T72" fmla="*/ 2040 w 2637"/>
                  <a:gd name="T73" fmla="*/ 994 h 5641"/>
                  <a:gd name="T74" fmla="*/ 1888 w 2637"/>
                  <a:gd name="T75" fmla="*/ 1255 h 5641"/>
                  <a:gd name="T76" fmla="*/ 1740 w 2637"/>
                  <a:gd name="T77" fmla="*/ 1518 h 5641"/>
                  <a:gd name="T78" fmla="*/ 1594 w 2637"/>
                  <a:gd name="T79" fmla="*/ 1784 h 5641"/>
                  <a:gd name="T80" fmla="*/ 1453 w 2637"/>
                  <a:gd name="T81" fmla="*/ 2049 h 5641"/>
                  <a:gd name="T82" fmla="*/ 1316 w 2637"/>
                  <a:gd name="T83" fmla="*/ 2319 h 5641"/>
                  <a:gd name="T84" fmla="*/ 1189 w 2637"/>
                  <a:gd name="T85" fmla="*/ 2588 h 5641"/>
                  <a:gd name="T86" fmla="*/ 1069 w 2637"/>
                  <a:gd name="T87" fmla="*/ 2855 h 5641"/>
                  <a:gd name="T88" fmla="*/ 961 w 2637"/>
                  <a:gd name="T89" fmla="*/ 3124 h 5641"/>
                  <a:gd name="T90" fmla="*/ 861 w 2637"/>
                  <a:gd name="T91" fmla="*/ 3390 h 5641"/>
                  <a:gd name="T92" fmla="*/ 775 w 2637"/>
                  <a:gd name="T93" fmla="*/ 3653 h 5641"/>
                  <a:gd name="T94" fmla="*/ 700 w 2637"/>
                  <a:gd name="T95" fmla="*/ 3916 h 5641"/>
                  <a:gd name="T96" fmla="*/ 641 w 2637"/>
                  <a:gd name="T97" fmla="*/ 4173 h 5641"/>
                  <a:gd name="T98" fmla="*/ 418 w 2637"/>
                  <a:gd name="T99" fmla="*/ 5111 h 5641"/>
                  <a:gd name="T100" fmla="*/ 0 w 2637"/>
                  <a:gd name="T101" fmla="*/ 5641 h 5641"/>
                  <a:gd name="T102" fmla="*/ 459 w 2637"/>
                  <a:gd name="T103" fmla="*/ 4235 h 564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2637"/>
                  <a:gd name="T157" fmla="*/ 0 h 5641"/>
                  <a:gd name="T158" fmla="*/ 2637 w 2637"/>
                  <a:gd name="T159" fmla="*/ 5641 h 5641"/>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2637" h="5641">
                    <a:moveTo>
                      <a:pt x="459" y="4235"/>
                    </a:moveTo>
                    <a:lnTo>
                      <a:pt x="505" y="4086"/>
                    </a:lnTo>
                    <a:lnTo>
                      <a:pt x="549" y="3941"/>
                    </a:lnTo>
                    <a:lnTo>
                      <a:pt x="595" y="3802"/>
                    </a:lnTo>
                    <a:lnTo>
                      <a:pt x="641" y="3663"/>
                    </a:lnTo>
                    <a:lnTo>
                      <a:pt x="688" y="3526"/>
                    </a:lnTo>
                    <a:lnTo>
                      <a:pt x="737" y="3390"/>
                    </a:lnTo>
                    <a:lnTo>
                      <a:pt x="784" y="3260"/>
                    </a:lnTo>
                    <a:lnTo>
                      <a:pt x="836" y="3130"/>
                    </a:lnTo>
                    <a:lnTo>
                      <a:pt x="886" y="3004"/>
                    </a:lnTo>
                    <a:lnTo>
                      <a:pt x="938" y="2876"/>
                    </a:lnTo>
                    <a:lnTo>
                      <a:pt x="991" y="2749"/>
                    </a:lnTo>
                    <a:lnTo>
                      <a:pt x="1047" y="2625"/>
                    </a:lnTo>
                    <a:lnTo>
                      <a:pt x="1102" y="2502"/>
                    </a:lnTo>
                    <a:lnTo>
                      <a:pt x="1161" y="2378"/>
                    </a:lnTo>
                    <a:lnTo>
                      <a:pt x="1220" y="2257"/>
                    </a:lnTo>
                    <a:lnTo>
                      <a:pt x="1285" y="2133"/>
                    </a:lnTo>
                    <a:lnTo>
                      <a:pt x="1347" y="2010"/>
                    </a:lnTo>
                    <a:lnTo>
                      <a:pt x="1416" y="1886"/>
                    </a:lnTo>
                    <a:lnTo>
                      <a:pt x="1483" y="1762"/>
                    </a:lnTo>
                    <a:lnTo>
                      <a:pt x="1555" y="1638"/>
                    </a:lnTo>
                    <a:lnTo>
                      <a:pt x="1629" y="1514"/>
                    </a:lnTo>
                    <a:lnTo>
                      <a:pt x="1702" y="1388"/>
                    </a:lnTo>
                    <a:lnTo>
                      <a:pt x="1783" y="1257"/>
                    </a:lnTo>
                    <a:lnTo>
                      <a:pt x="1863" y="1128"/>
                    </a:lnTo>
                    <a:lnTo>
                      <a:pt x="1951" y="998"/>
                    </a:lnTo>
                    <a:lnTo>
                      <a:pt x="2037" y="861"/>
                    </a:lnTo>
                    <a:lnTo>
                      <a:pt x="2130" y="725"/>
                    </a:lnTo>
                    <a:lnTo>
                      <a:pt x="2223" y="586"/>
                    </a:lnTo>
                    <a:lnTo>
                      <a:pt x="2322" y="447"/>
                    </a:lnTo>
                    <a:lnTo>
                      <a:pt x="2424" y="301"/>
                    </a:lnTo>
                    <a:lnTo>
                      <a:pt x="2529" y="153"/>
                    </a:lnTo>
                    <a:lnTo>
                      <a:pt x="2637" y="0"/>
                    </a:lnTo>
                    <a:lnTo>
                      <a:pt x="2492" y="242"/>
                    </a:lnTo>
                    <a:lnTo>
                      <a:pt x="2343" y="487"/>
                    </a:lnTo>
                    <a:lnTo>
                      <a:pt x="2192" y="737"/>
                    </a:lnTo>
                    <a:lnTo>
                      <a:pt x="2040" y="994"/>
                    </a:lnTo>
                    <a:lnTo>
                      <a:pt x="1888" y="1255"/>
                    </a:lnTo>
                    <a:lnTo>
                      <a:pt x="1740" y="1518"/>
                    </a:lnTo>
                    <a:lnTo>
                      <a:pt x="1594" y="1784"/>
                    </a:lnTo>
                    <a:lnTo>
                      <a:pt x="1453" y="2049"/>
                    </a:lnTo>
                    <a:lnTo>
                      <a:pt x="1316" y="2319"/>
                    </a:lnTo>
                    <a:lnTo>
                      <a:pt x="1189" y="2588"/>
                    </a:lnTo>
                    <a:lnTo>
                      <a:pt x="1069" y="2855"/>
                    </a:lnTo>
                    <a:lnTo>
                      <a:pt x="961" y="3124"/>
                    </a:lnTo>
                    <a:lnTo>
                      <a:pt x="861" y="3390"/>
                    </a:lnTo>
                    <a:lnTo>
                      <a:pt x="775" y="3653"/>
                    </a:lnTo>
                    <a:lnTo>
                      <a:pt x="700" y="3916"/>
                    </a:lnTo>
                    <a:lnTo>
                      <a:pt x="641" y="4173"/>
                    </a:lnTo>
                    <a:lnTo>
                      <a:pt x="418" y="5111"/>
                    </a:lnTo>
                    <a:lnTo>
                      <a:pt x="0" y="5641"/>
                    </a:lnTo>
                    <a:lnTo>
                      <a:pt x="459" y="4235"/>
                    </a:lnTo>
                    <a:close/>
                  </a:path>
                </a:pathLst>
              </a:custGeom>
              <a:solidFill>
                <a:srgbClr val="FFFFFF">
                  <a:alpha val="50195"/>
                </a:srgbClr>
              </a:solidFill>
              <a:ln w="9525">
                <a:noFill/>
                <a:round/>
                <a:headEnd/>
                <a:tailEnd/>
              </a:ln>
            </p:spPr>
            <p:txBody>
              <a:bodyPr lIns="16" tIns="8" rIns="16" bIns="8">
                <a:spAutoFit/>
              </a:bodyPr>
              <a:lstStyle/>
              <a:p>
                <a:endParaRPr lang="ar-SA"/>
              </a:p>
            </p:txBody>
          </p:sp>
          <p:sp>
            <p:nvSpPr>
              <p:cNvPr id="5128" name="Freeform 10"/>
              <p:cNvSpPr>
                <a:spLocks/>
              </p:cNvSpPr>
              <p:nvPr/>
            </p:nvSpPr>
            <p:spPr bwMode="auto">
              <a:xfrm>
                <a:off x="4222" y="2264"/>
                <a:ext cx="732" cy="1414"/>
              </a:xfrm>
              <a:custGeom>
                <a:avLst/>
                <a:gdLst>
                  <a:gd name="T0" fmla="*/ 2179 w 2198"/>
                  <a:gd name="T1" fmla="*/ 0 h 4243"/>
                  <a:gd name="T2" fmla="*/ 1965 w 2198"/>
                  <a:gd name="T3" fmla="*/ 301 h 4243"/>
                  <a:gd name="T4" fmla="*/ 1765 w 2198"/>
                  <a:gd name="T5" fmla="*/ 586 h 4243"/>
                  <a:gd name="T6" fmla="*/ 1579 w 2198"/>
                  <a:gd name="T7" fmla="*/ 861 h 4243"/>
                  <a:gd name="T8" fmla="*/ 1406 w 2198"/>
                  <a:gd name="T9" fmla="*/ 1128 h 4243"/>
                  <a:gd name="T10" fmla="*/ 1245 w 2198"/>
                  <a:gd name="T11" fmla="*/ 1387 h 4243"/>
                  <a:gd name="T12" fmla="*/ 1096 w 2198"/>
                  <a:gd name="T13" fmla="*/ 1638 h 4243"/>
                  <a:gd name="T14" fmla="*/ 957 w 2198"/>
                  <a:gd name="T15" fmla="*/ 1889 h 4243"/>
                  <a:gd name="T16" fmla="*/ 827 w 2198"/>
                  <a:gd name="T17" fmla="*/ 2136 h 4243"/>
                  <a:gd name="T18" fmla="*/ 702 w 2198"/>
                  <a:gd name="T19" fmla="*/ 2381 h 4243"/>
                  <a:gd name="T20" fmla="*/ 588 w 2198"/>
                  <a:gd name="T21" fmla="*/ 2628 h 4243"/>
                  <a:gd name="T22" fmla="*/ 480 w 2198"/>
                  <a:gd name="T23" fmla="*/ 2879 h 4243"/>
                  <a:gd name="T24" fmla="*/ 378 w 2198"/>
                  <a:gd name="T25" fmla="*/ 3133 h 4243"/>
                  <a:gd name="T26" fmla="*/ 279 w 2198"/>
                  <a:gd name="T27" fmla="*/ 3392 h 4243"/>
                  <a:gd name="T28" fmla="*/ 183 w 2198"/>
                  <a:gd name="T29" fmla="*/ 3665 h 4243"/>
                  <a:gd name="T30" fmla="*/ 90 w 2198"/>
                  <a:gd name="T31" fmla="*/ 3943 h 4243"/>
                  <a:gd name="T32" fmla="*/ 0 w 2198"/>
                  <a:gd name="T33" fmla="*/ 4237 h 4243"/>
                  <a:gd name="T34" fmla="*/ 65 w 2198"/>
                  <a:gd name="T35" fmla="*/ 4096 h 4243"/>
                  <a:gd name="T36" fmla="*/ 155 w 2198"/>
                  <a:gd name="T37" fmla="*/ 3810 h 4243"/>
                  <a:gd name="T38" fmla="*/ 248 w 2198"/>
                  <a:gd name="T39" fmla="*/ 3535 h 4243"/>
                  <a:gd name="T40" fmla="*/ 344 w 2198"/>
                  <a:gd name="T41" fmla="*/ 3269 h 4243"/>
                  <a:gd name="T42" fmla="*/ 446 w 2198"/>
                  <a:gd name="T43" fmla="*/ 3012 h 4243"/>
                  <a:gd name="T44" fmla="*/ 551 w 2198"/>
                  <a:gd name="T45" fmla="*/ 2759 h 4243"/>
                  <a:gd name="T46" fmla="*/ 663 w 2198"/>
                  <a:gd name="T47" fmla="*/ 2510 h 4243"/>
                  <a:gd name="T48" fmla="*/ 781 w 2198"/>
                  <a:gd name="T49" fmla="*/ 2267 h 4243"/>
                  <a:gd name="T50" fmla="*/ 908 w 2198"/>
                  <a:gd name="T51" fmla="*/ 2018 h 4243"/>
                  <a:gd name="T52" fmla="*/ 1043 w 2198"/>
                  <a:gd name="T53" fmla="*/ 1771 h 4243"/>
                  <a:gd name="T54" fmla="*/ 1189 w 2198"/>
                  <a:gd name="T55" fmla="*/ 1526 h 4243"/>
                  <a:gd name="T56" fmla="*/ 1343 w 2198"/>
                  <a:gd name="T57" fmla="*/ 1269 h 4243"/>
                  <a:gd name="T58" fmla="*/ 1510 w 2198"/>
                  <a:gd name="T59" fmla="*/ 1010 h 4243"/>
                  <a:gd name="T60" fmla="*/ 1690 w 2198"/>
                  <a:gd name="T61" fmla="*/ 737 h 4243"/>
                  <a:gd name="T62" fmla="*/ 1882 w 2198"/>
                  <a:gd name="T63" fmla="*/ 459 h 4243"/>
                  <a:gd name="T64" fmla="*/ 2090 w 2198"/>
                  <a:gd name="T65" fmla="*/ 165 h 4243"/>
                  <a:gd name="T66" fmla="*/ 2179 w 2198"/>
                  <a:gd name="T67" fmla="*/ 0 h 424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198"/>
                  <a:gd name="T103" fmla="*/ 0 h 4243"/>
                  <a:gd name="T104" fmla="*/ 2198 w 2198"/>
                  <a:gd name="T105" fmla="*/ 4243 h 424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198" h="4243">
                    <a:moveTo>
                      <a:pt x="2198" y="12"/>
                    </a:moveTo>
                    <a:lnTo>
                      <a:pt x="2179" y="0"/>
                    </a:lnTo>
                    <a:lnTo>
                      <a:pt x="2071" y="152"/>
                    </a:lnTo>
                    <a:lnTo>
                      <a:pt x="1965" y="301"/>
                    </a:lnTo>
                    <a:lnTo>
                      <a:pt x="1863" y="446"/>
                    </a:lnTo>
                    <a:lnTo>
                      <a:pt x="1765" y="586"/>
                    </a:lnTo>
                    <a:lnTo>
                      <a:pt x="1672" y="725"/>
                    </a:lnTo>
                    <a:lnTo>
                      <a:pt x="1579" y="861"/>
                    </a:lnTo>
                    <a:lnTo>
                      <a:pt x="1492" y="997"/>
                    </a:lnTo>
                    <a:lnTo>
                      <a:pt x="1406" y="1128"/>
                    </a:lnTo>
                    <a:lnTo>
                      <a:pt x="1325" y="1257"/>
                    </a:lnTo>
                    <a:lnTo>
                      <a:pt x="1245" y="1387"/>
                    </a:lnTo>
                    <a:lnTo>
                      <a:pt x="1171" y="1514"/>
                    </a:lnTo>
                    <a:lnTo>
                      <a:pt x="1096" y="1638"/>
                    </a:lnTo>
                    <a:lnTo>
                      <a:pt x="1025" y="1765"/>
                    </a:lnTo>
                    <a:lnTo>
                      <a:pt x="957" y="1889"/>
                    </a:lnTo>
                    <a:lnTo>
                      <a:pt x="889" y="2012"/>
                    </a:lnTo>
                    <a:lnTo>
                      <a:pt x="827" y="2136"/>
                    </a:lnTo>
                    <a:lnTo>
                      <a:pt x="761" y="2261"/>
                    </a:lnTo>
                    <a:lnTo>
                      <a:pt x="702" y="2381"/>
                    </a:lnTo>
                    <a:lnTo>
                      <a:pt x="644" y="2504"/>
                    </a:lnTo>
                    <a:lnTo>
                      <a:pt x="588" y="2628"/>
                    </a:lnTo>
                    <a:lnTo>
                      <a:pt x="533" y="2753"/>
                    </a:lnTo>
                    <a:lnTo>
                      <a:pt x="480" y="2879"/>
                    </a:lnTo>
                    <a:lnTo>
                      <a:pt x="428" y="3006"/>
                    </a:lnTo>
                    <a:lnTo>
                      <a:pt x="378" y="3133"/>
                    </a:lnTo>
                    <a:lnTo>
                      <a:pt x="326" y="3263"/>
                    </a:lnTo>
                    <a:lnTo>
                      <a:pt x="279" y="3392"/>
                    </a:lnTo>
                    <a:lnTo>
                      <a:pt x="230" y="3529"/>
                    </a:lnTo>
                    <a:lnTo>
                      <a:pt x="183" y="3665"/>
                    </a:lnTo>
                    <a:lnTo>
                      <a:pt x="137" y="3804"/>
                    </a:lnTo>
                    <a:lnTo>
                      <a:pt x="90" y="3943"/>
                    </a:lnTo>
                    <a:lnTo>
                      <a:pt x="47" y="4089"/>
                    </a:lnTo>
                    <a:lnTo>
                      <a:pt x="0" y="4237"/>
                    </a:lnTo>
                    <a:lnTo>
                      <a:pt x="20" y="4243"/>
                    </a:lnTo>
                    <a:lnTo>
                      <a:pt x="65" y="4096"/>
                    </a:lnTo>
                    <a:lnTo>
                      <a:pt x="108" y="3949"/>
                    </a:lnTo>
                    <a:lnTo>
                      <a:pt x="155" y="3810"/>
                    </a:lnTo>
                    <a:lnTo>
                      <a:pt x="202" y="3671"/>
                    </a:lnTo>
                    <a:lnTo>
                      <a:pt x="248" y="3535"/>
                    </a:lnTo>
                    <a:lnTo>
                      <a:pt x="298" y="3398"/>
                    </a:lnTo>
                    <a:lnTo>
                      <a:pt x="344" y="3269"/>
                    </a:lnTo>
                    <a:lnTo>
                      <a:pt x="396" y="3139"/>
                    </a:lnTo>
                    <a:lnTo>
                      <a:pt x="446" y="3012"/>
                    </a:lnTo>
                    <a:lnTo>
                      <a:pt x="498" y="2885"/>
                    </a:lnTo>
                    <a:lnTo>
                      <a:pt x="551" y="2759"/>
                    </a:lnTo>
                    <a:lnTo>
                      <a:pt x="606" y="2635"/>
                    </a:lnTo>
                    <a:lnTo>
                      <a:pt x="663" y="2510"/>
                    </a:lnTo>
                    <a:lnTo>
                      <a:pt x="722" y="2387"/>
                    </a:lnTo>
                    <a:lnTo>
                      <a:pt x="781" y="2267"/>
                    </a:lnTo>
                    <a:lnTo>
                      <a:pt x="845" y="2143"/>
                    </a:lnTo>
                    <a:lnTo>
                      <a:pt x="908" y="2018"/>
                    </a:lnTo>
                    <a:lnTo>
                      <a:pt x="975" y="1895"/>
                    </a:lnTo>
                    <a:lnTo>
                      <a:pt x="1043" y="1771"/>
                    </a:lnTo>
                    <a:lnTo>
                      <a:pt x="1114" y="1651"/>
                    </a:lnTo>
                    <a:lnTo>
                      <a:pt x="1189" y="1526"/>
                    </a:lnTo>
                    <a:lnTo>
                      <a:pt x="1263" y="1400"/>
                    </a:lnTo>
                    <a:lnTo>
                      <a:pt x="1343" y="1269"/>
                    </a:lnTo>
                    <a:lnTo>
                      <a:pt x="1424" y="1140"/>
                    </a:lnTo>
                    <a:lnTo>
                      <a:pt x="1510" y="1010"/>
                    </a:lnTo>
                    <a:lnTo>
                      <a:pt x="1598" y="873"/>
                    </a:lnTo>
                    <a:lnTo>
                      <a:pt x="1690" y="737"/>
                    </a:lnTo>
                    <a:lnTo>
                      <a:pt x="1783" y="598"/>
                    </a:lnTo>
                    <a:lnTo>
                      <a:pt x="1882" y="459"/>
                    </a:lnTo>
                    <a:lnTo>
                      <a:pt x="1984" y="314"/>
                    </a:lnTo>
                    <a:lnTo>
                      <a:pt x="2090" y="165"/>
                    </a:lnTo>
                    <a:lnTo>
                      <a:pt x="2198" y="12"/>
                    </a:lnTo>
                    <a:lnTo>
                      <a:pt x="2179" y="0"/>
                    </a:lnTo>
                    <a:lnTo>
                      <a:pt x="2198" y="12"/>
                    </a:lnTo>
                    <a:close/>
                  </a:path>
                </a:pathLst>
              </a:custGeom>
              <a:solidFill>
                <a:srgbClr val="000000">
                  <a:alpha val="50195"/>
                </a:srgbClr>
              </a:solidFill>
              <a:ln w="9525">
                <a:noFill/>
                <a:round/>
                <a:headEnd/>
                <a:tailEnd/>
              </a:ln>
            </p:spPr>
            <p:txBody>
              <a:bodyPr lIns="16" tIns="8" rIns="16" bIns="8">
                <a:spAutoFit/>
              </a:bodyPr>
              <a:lstStyle/>
              <a:p>
                <a:endParaRPr lang="ar-SA"/>
              </a:p>
            </p:txBody>
          </p:sp>
          <p:sp>
            <p:nvSpPr>
              <p:cNvPr id="5129" name="Freeform 11"/>
              <p:cNvSpPr>
                <a:spLocks/>
              </p:cNvSpPr>
              <p:nvPr/>
            </p:nvSpPr>
            <p:spPr bwMode="auto">
              <a:xfrm>
                <a:off x="4283" y="2264"/>
                <a:ext cx="671" cy="1393"/>
              </a:xfrm>
              <a:custGeom>
                <a:avLst/>
                <a:gdLst>
                  <a:gd name="T0" fmla="*/ 19 w 2015"/>
                  <a:gd name="T1" fmla="*/ 4179 h 4179"/>
                  <a:gd name="T2" fmla="*/ 78 w 2015"/>
                  <a:gd name="T3" fmla="*/ 3922 h 4179"/>
                  <a:gd name="T4" fmla="*/ 152 w 2015"/>
                  <a:gd name="T5" fmla="*/ 3663 h 4179"/>
                  <a:gd name="T6" fmla="*/ 239 w 2015"/>
                  <a:gd name="T7" fmla="*/ 3398 h 4179"/>
                  <a:gd name="T8" fmla="*/ 337 w 2015"/>
                  <a:gd name="T9" fmla="*/ 3133 h 4179"/>
                  <a:gd name="T10" fmla="*/ 446 w 2015"/>
                  <a:gd name="T11" fmla="*/ 2863 h 4179"/>
                  <a:gd name="T12" fmla="*/ 566 w 2015"/>
                  <a:gd name="T13" fmla="*/ 2598 h 4179"/>
                  <a:gd name="T14" fmla="*/ 694 w 2015"/>
                  <a:gd name="T15" fmla="*/ 2328 h 4179"/>
                  <a:gd name="T16" fmla="*/ 829 w 2015"/>
                  <a:gd name="T17" fmla="*/ 2059 h 4179"/>
                  <a:gd name="T18" fmla="*/ 972 w 2015"/>
                  <a:gd name="T19" fmla="*/ 1792 h 4179"/>
                  <a:gd name="T20" fmla="*/ 1117 w 2015"/>
                  <a:gd name="T21" fmla="*/ 1526 h 4179"/>
                  <a:gd name="T22" fmla="*/ 1266 w 2015"/>
                  <a:gd name="T23" fmla="*/ 1263 h 4179"/>
                  <a:gd name="T24" fmla="*/ 1417 w 2015"/>
                  <a:gd name="T25" fmla="*/ 1006 h 4179"/>
                  <a:gd name="T26" fmla="*/ 1570 w 2015"/>
                  <a:gd name="T27" fmla="*/ 749 h 4179"/>
                  <a:gd name="T28" fmla="*/ 1721 w 2015"/>
                  <a:gd name="T29" fmla="*/ 499 h 4179"/>
                  <a:gd name="T30" fmla="*/ 1870 w 2015"/>
                  <a:gd name="T31" fmla="*/ 255 h 4179"/>
                  <a:gd name="T32" fmla="*/ 2015 w 2015"/>
                  <a:gd name="T33" fmla="*/ 12 h 4179"/>
                  <a:gd name="T34" fmla="*/ 1996 w 2015"/>
                  <a:gd name="T35" fmla="*/ 0 h 4179"/>
                  <a:gd name="T36" fmla="*/ 1851 w 2015"/>
                  <a:gd name="T37" fmla="*/ 242 h 4179"/>
                  <a:gd name="T38" fmla="*/ 1702 w 2015"/>
                  <a:gd name="T39" fmla="*/ 487 h 4179"/>
                  <a:gd name="T40" fmla="*/ 1551 w 2015"/>
                  <a:gd name="T41" fmla="*/ 737 h 4179"/>
                  <a:gd name="T42" fmla="*/ 1399 w 2015"/>
                  <a:gd name="T43" fmla="*/ 994 h 4179"/>
                  <a:gd name="T44" fmla="*/ 1247 w 2015"/>
                  <a:gd name="T45" fmla="*/ 1257 h 4179"/>
                  <a:gd name="T46" fmla="*/ 1099 w 2015"/>
                  <a:gd name="T47" fmla="*/ 1520 h 4179"/>
                  <a:gd name="T48" fmla="*/ 953 w 2015"/>
                  <a:gd name="T49" fmla="*/ 1786 h 4179"/>
                  <a:gd name="T50" fmla="*/ 811 w 2015"/>
                  <a:gd name="T51" fmla="*/ 2053 h 4179"/>
                  <a:gd name="T52" fmla="*/ 674 w 2015"/>
                  <a:gd name="T53" fmla="*/ 2322 h 4179"/>
                  <a:gd name="T54" fmla="*/ 548 w 2015"/>
                  <a:gd name="T55" fmla="*/ 2591 h 4179"/>
                  <a:gd name="T56" fmla="*/ 427 w 2015"/>
                  <a:gd name="T57" fmla="*/ 2857 h 4179"/>
                  <a:gd name="T58" fmla="*/ 319 w 2015"/>
                  <a:gd name="T59" fmla="*/ 3127 h 4179"/>
                  <a:gd name="T60" fmla="*/ 219 w 2015"/>
                  <a:gd name="T61" fmla="*/ 3392 h 4179"/>
                  <a:gd name="T62" fmla="*/ 133 w 2015"/>
                  <a:gd name="T63" fmla="*/ 3655 h 4179"/>
                  <a:gd name="T64" fmla="*/ 59 w 2015"/>
                  <a:gd name="T65" fmla="*/ 3922 h 4179"/>
                  <a:gd name="T66" fmla="*/ 0 w 2015"/>
                  <a:gd name="T67" fmla="*/ 4179 h 4179"/>
                  <a:gd name="T68" fmla="*/ 19 w 2015"/>
                  <a:gd name="T69" fmla="*/ 4179 h 417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015"/>
                  <a:gd name="T106" fmla="*/ 0 h 4179"/>
                  <a:gd name="T107" fmla="*/ 2015 w 2015"/>
                  <a:gd name="T108" fmla="*/ 4179 h 417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015" h="4179">
                    <a:moveTo>
                      <a:pt x="19" y="4179"/>
                    </a:moveTo>
                    <a:lnTo>
                      <a:pt x="78" y="3922"/>
                    </a:lnTo>
                    <a:lnTo>
                      <a:pt x="152" y="3663"/>
                    </a:lnTo>
                    <a:lnTo>
                      <a:pt x="239" y="3398"/>
                    </a:lnTo>
                    <a:lnTo>
                      <a:pt x="337" y="3133"/>
                    </a:lnTo>
                    <a:lnTo>
                      <a:pt x="446" y="2863"/>
                    </a:lnTo>
                    <a:lnTo>
                      <a:pt x="566" y="2598"/>
                    </a:lnTo>
                    <a:lnTo>
                      <a:pt x="694" y="2328"/>
                    </a:lnTo>
                    <a:lnTo>
                      <a:pt x="829" y="2059"/>
                    </a:lnTo>
                    <a:lnTo>
                      <a:pt x="972" y="1792"/>
                    </a:lnTo>
                    <a:lnTo>
                      <a:pt x="1117" y="1526"/>
                    </a:lnTo>
                    <a:lnTo>
                      <a:pt x="1266" y="1263"/>
                    </a:lnTo>
                    <a:lnTo>
                      <a:pt x="1417" y="1006"/>
                    </a:lnTo>
                    <a:lnTo>
                      <a:pt x="1570" y="749"/>
                    </a:lnTo>
                    <a:lnTo>
                      <a:pt x="1721" y="499"/>
                    </a:lnTo>
                    <a:lnTo>
                      <a:pt x="1870" y="255"/>
                    </a:lnTo>
                    <a:lnTo>
                      <a:pt x="2015" y="12"/>
                    </a:lnTo>
                    <a:lnTo>
                      <a:pt x="1996" y="0"/>
                    </a:lnTo>
                    <a:lnTo>
                      <a:pt x="1851" y="242"/>
                    </a:lnTo>
                    <a:lnTo>
                      <a:pt x="1702" y="487"/>
                    </a:lnTo>
                    <a:lnTo>
                      <a:pt x="1551" y="737"/>
                    </a:lnTo>
                    <a:lnTo>
                      <a:pt x="1399" y="994"/>
                    </a:lnTo>
                    <a:lnTo>
                      <a:pt x="1247" y="1257"/>
                    </a:lnTo>
                    <a:lnTo>
                      <a:pt x="1099" y="1520"/>
                    </a:lnTo>
                    <a:lnTo>
                      <a:pt x="953" y="1786"/>
                    </a:lnTo>
                    <a:lnTo>
                      <a:pt x="811" y="2053"/>
                    </a:lnTo>
                    <a:lnTo>
                      <a:pt x="674" y="2322"/>
                    </a:lnTo>
                    <a:lnTo>
                      <a:pt x="548" y="2591"/>
                    </a:lnTo>
                    <a:lnTo>
                      <a:pt x="427" y="2857"/>
                    </a:lnTo>
                    <a:lnTo>
                      <a:pt x="319" y="3127"/>
                    </a:lnTo>
                    <a:lnTo>
                      <a:pt x="219" y="3392"/>
                    </a:lnTo>
                    <a:lnTo>
                      <a:pt x="133" y="3655"/>
                    </a:lnTo>
                    <a:lnTo>
                      <a:pt x="59" y="3922"/>
                    </a:lnTo>
                    <a:lnTo>
                      <a:pt x="0" y="4179"/>
                    </a:lnTo>
                    <a:lnTo>
                      <a:pt x="19" y="4179"/>
                    </a:lnTo>
                    <a:close/>
                  </a:path>
                </a:pathLst>
              </a:custGeom>
              <a:solidFill>
                <a:srgbClr val="000000">
                  <a:alpha val="50195"/>
                </a:srgbClr>
              </a:solidFill>
              <a:ln w="9525">
                <a:noFill/>
                <a:round/>
                <a:headEnd/>
                <a:tailEnd/>
              </a:ln>
            </p:spPr>
            <p:txBody>
              <a:bodyPr lIns="16" tIns="8" rIns="16" bIns="8">
                <a:spAutoFit/>
              </a:bodyPr>
              <a:lstStyle/>
              <a:p>
                <a:endParaRPr lang="ar-SA"/>
              </a:p>
            </p:txBody>
          </p:sp>
          <p:sp>
            <p:nvSpPr>
              <p:cNvPr id="5130" name="Freeform 12"/>
              <p:cNvSpPr>
                <a:spLocks/>
              </p:cNvSpPr>
              <p:nvPr/>
            </p:nvSpPr>
            <p:spPr bwMode="auto">
              <a:xfrm>
                <a:off x="4209" y="3657"/>
                <a:ext cx="80" cy="314"/>
              </a:xfrm>
              <a:custGeom>
                <a:avLst/>
                <a:gdLst>
                  <a:gd name="T0" fmla="*/ 18 w 241"/>
                  <a:gd name="T1" fmla="*/ 944 h 944"/>
                  <a:gd name="T2" fmla="*/ 18 w 241"/>
                  <a:gd name="T3" fmla="*/ 938 h 944"/>
                  <a:gd name="T4" fmla="*/ 241 w 241"/>
                  <a:gd name="T5" fmla="*/ 0 h 944"/>
                  <a:gd name="T6" fmla="*/ 222 w 241"/>
                  <a:gd name="T7" fmla="*/ 0 h 944"/>
                  <a:gd name="T8" fmla="*/ 0 w 241"/>
                  <a:gd name="T9" fmla="*/ 938 h 944"/>
                  <a:gd name="T10" fmla="*/ 0 w 241"/>
                  <a:gd name="T11" fmla="*/ 931 h 944"/>
                  <a:gd name="T12" fmla="*/ 18 w 241"/>
                  <a:gd name="T13" fmla="*/ 944 h 944"/>
                  <a:gd name="T14" fmla="*/ 18 w 241"/>
                  <a:gd name="T15" fmla="*/ 941 h 944"/>
                  <a:gd name="T16" fmla="*/ 18 w 241"/>
                  <a:gd name="T17" fmla="*/ 938 h 944"/>
                  <a:gd name="T18" fmla="*/ 18 w 241"/>
                  <a:gd name="T19" fmla="*/ 944 h 94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41"/>
                  <a:gd name="T31" fmla="*/ 0 h 944"/>
                  <a:gd name="T32" fmla="*/ 241 w 241"/>
                  <a:gd name="T33" fmla="*/ 944 h 94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41" h="944">
                    <a:moveTo>
                      <a:pt x="18" y="944"/>
                    </a:moveTo>
                    <a:lnTo>
                      <a:pt x="18" y="938"/>
                    </a:lnTo>
                    <a:lnTo>
                      <a:pt x="241" y="0"/>
                    </a:lnTo>
                    <a:lnTo>
                      <a:pt x="222" y="0"/>
                    </a:lnTo>
                    <a:lnTo>
                      <a:pt x="0" y="938"/>
                    </a:lnTo>
                    <a:lnTo>
                      <a:pt x="0" y="931"/>
                    </a:lnTo>
                    <a:lnTo>
                      <a:pt x="18" y="944"/>
                    </a:lnTo>
                    <a:lnTo>
                      <a:pt x="18" y="941"/>
                    </a:lnTo>
                    <a:lnTo>
                      <a:pt x="18" y="938"/>
                    </a:lnTo>
                    <a:lnTo>
                      <a:pt x="18" y="944"/>
                    </a:lnTo>
                    <a:close/>
                  </a:path>
                </a:pathLst>
              </a:custGeom>
              <a:solidFill>
                <a:srgbClr val="000000">
                  <a:alpha val="50195"/>
                </a:srgbClr>
              </a:solidFill>
              <a:ln w="9525">
                <a:noFill/>
                <a:round/>
                <a:headEnd/>
                <a:tailEnd/>
              </a:ln>
            </p:spPr>
            <p:txBody>
              <a:bodyPr lIns="16" tIns="8" rIns="16" bIns="8">
                <a:spAutoFit/>
              </a:bodyPr>
              <a:lstStyle/>
              <a:p>
                <a:endParaRPr lang="ar-SA"/>
              </a:p>
            </p:txBody>
          </p:sp>
          <p:sp>
            <p:nvSpPr>
              <p:cNvPr id="5131" name="Freeform 13"/>
              <p:cNvSpPr>
                <a:spLocks/>
              </p:cNvSpPr>
              <p:nvPr/>
            </p:nvSpPr>
            <p:spPr bwMode="auto">
              <a:xfrm>
                <a:off x="4063" y="3967"/>
                <a:ext cx="152" cy="197"/>
              </a:xfrm>
              <a:custGeom>
                <a:avLst/>
                <a:gdLst>
                  <a:gd name="T0" fmla="*/ 18 w 455"/>
                  <a:gd name="T1" fmla="*/ 533 h 592"/>
                  <a:gd name="T2" fmla="*/ 37 w 455"/>
                  <a:gd name="T3" fmla="*/ 543 h 592"/>
                  <a:gd name="T4" fmla="*/ 455 w 455"/>
                  <a:gd name="T5" fmla="*/ 13 h 592"/>
                  <a:gd name="T6" fmla="*/ 437 w 455"/>
                  <a:gd name="T7" fmla="*/ 0 h 592"/>
                  <a:gd name="T8" fmla="*/ 18 w 455"/>
                  <a:gd name="T9" fmla="*/ 529 h 592"/>
                  <a:gd name="T10" fmla="*/ 37 w 455"/>
                  <a:gd name="T11" fmla="*/ 539 h 592"/>
                  <a:gd name="T12" fmla="*/ 18 w 455"/>
                  <a:gd name="T13" fmla="*/ 533 h 592"/>
                  <a:gd name="T14" fmla="*/ 0 w 455"/>
                  <a:gd name="T15" fmla="*/ 592 h 592"/>
                  <a:gd name="T16" fmla="*/ 37 w 455"/>
                  <a:gd name="T17" fmla="*/ 543 h 592"/>
                  <a:gd name="T18" fmla="*/ 18 w 455"/>
                  <a:gd name="T19" fmla="*/ 533 h 59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55"/>
                  <a:gd name="T31" fmla="*/ 0 h 592"/>
                  <a:gd name="T32" fmla="*/ 455 w 455"/>
                  <a:gd name="T33" fmla="*/ 592 h 59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55" h="592">
                    <a:moveTo>
                      <a:pt x="18" y="533"/>
                    </a:moveTo>
                    <a:lnTo>
                      <a:pt x="37" y="543"/>
                    </a:lnTo>
                    <a:lnTo>
                      <a:pt x="455" y="13"/>
                    </a:lnTo>
                    <a:lnTo>
                      <a:pt x="437" y="0"/>
                    </a:lnTo>
                    <a:lnTo>
                      <a:pt x="18" y="529"/>
                    </a:lnTo>
                    <a:lnTo>
                      <a:pt x="37" y="539"/>
                    </a:lnTo>
                    <a:lnTo>
                      <a:pt x="18" y="533"/>
                    </a:lnTo>
                    <a:lnTo>
                      <a:pt x="0" y="592"/>
                    </a:lnTo>
                    <a:lnTo>
                      <a:pt x="37" y="543"/>
                    </a:lnTo>
                    <a:lnTo>
                      <a:pt x="18" y="533"/>
                    </a:lnTo>
                    <a:close/>
                  </a:path>
                </a:pathLst>
              </a:custGeom>
              <a:solidFill>
                <a:srgbClr val="000000">
                  <a:alpha val="50195"/>
                </a:srgbClr>
              </a:solidFill>
              <a:ln w="9525">
                <a:noFill/>
                <a:round/>
                <a:headEnd/>
                <a:tailEnd/>
              </a:ln>
            </p:spPr>
            <p:txBody>
              <a:bodyPr lIns="16" tIns="8" rIns="16" bIns="8">
                <a:spAutoFit/>
              </a:bodyPr>
              <a:lstStyle/>
              <a:p>
                <a:endParaRPr lang="ar-SA"/>
              </a:p>
            </p:txBody>
          </p:sp>
          <p:sp>
            <p:nvSpPr>
              <p:cNvPr id="5132" name="Freeform 14"/>
              <p:cNvSpPr>
                <a:spLocks/>
              </p:cNvSpPr>
              <p:nvPr/>
            </p:nvSpPr>
            <p:spPr bwMode="auto">
              <a:xfrm>
                <a:off x="4069" y="3676"/>
                <a:ext cx="159" cy="471"/>
              </a:xfrm>
              <a:custGeom>
                <a:avLst/>
                <a:gdLst>
                  <a:gd name="T0" fmla="*/ 458 w 478"/>
                  <a:gd name="T1" fmla="*/ 0 h 1412"/>
                  <a:gd name="T2" fmla="*/ 0 w 478"/>
                  <a:gd name="T3" fmla="*/ 1406 h 1412"/>
                  <a:gd name="T4" fmla="*/ 19 w 478"/>
                  <a:gd name="T5" fmla="*/ 1412 h 1412"/>
                  <a:gd name="T6" fmla="*/ 478 w 478"/>
                  <a:gd name="T7" fmla="*/ 6 h 1412"/>
                  <a:gd name="T8" fmla="*/ 458 w 478"/>
                  <a:gd name="T9" fmla="*/ 0 h 1412"/>
                  <a:gd name="T10" fmla="*/ 0 60000 65536"/>
                  <a:gd name="T11" fmla="*/ 0 60000 65536"/>
                  <a:gd name="T12" fmla="*/ 0 60000 65536"/>
                  <a:gd name="T13" fmla="*/ 0 60000 65536"/>
                  <a:gd name="T14" fmla="*/ 0 60000 65536"/>
                  <a:gd name="T15" fmla="*/ 0 w 478"/>
                  <a:gd name="T16" fmla="*/ 0 h 1412"/>
                  <a:gd name="T17" fmla="*/ 478 w 478"/>
                  <a:gd name="T18" fmla="*/ 1412 h 1412"/>
                </a:gdLst>
                <a:ahLst/>
                <a:cxnLst>
                  <a:cxn ang="T10">
                    <a:pos x="T0" y="T1"/>
                  </a:cxn>
                  <a:cxn ang="T11">
                    <a:pos x="T2" y="T3"/>
                  </a:cxn>
                  <a:cxn ang="T12">
                    <a:pos x="T4" y="T5"/>
                  </a:cxn>
                  <a:cxn ang="T13">
                    <a:pos x="T6" y="T7"/>
                  </a:cxn>
                  <a:cxn ang="T14">
                    <a:pos x="T8" y="T9"/>
                  </a:cxn>
                </a:cxnLst>
                <a:rect l="T15" t="T16" r="T17" b="T18"/>
                <a:pathLst>
                  <a:path w="478" h="1412">
                    <a:moveTo>
                      <a:pt x="458" y="0"/>
                    </a:moveTo>
                    <a:lnTo>
                      <a:pt x="0" y="1406"/>
                    </a:lnTo>
                    <a:lnTo>
                      <a:pt x="19" y="1412"/>
                    </a:lnTo>
                    <a:lnTo>
                      <a:pt x="478" y="6"/>
                    </a:lnTo>
                    <a:lnTo>
                      <a:pt x="458" y="0"/>
                    </a:lnTo>
                    <a:close/>
                  </a:path>
                </a:pathLst>
              </a:custGeom>
              <a:solidFill>
                <a:srgbClr val="000000">
                  <a:alpha val="50195"/>
                </a:srgbClr>
              </a:solidFill>
              <a:ln w="9525">
                <a:noFill/>
                <a:round/>
                <a:headEnd/>
                <a:tailEnd/>
              </a:ln>
            </p:spPr>
            <p:txBody>
              <a:bodyPr lIns="16" tIns="8" rIns="16" bIns="8">
                <a:spAutoFit/>
              </a:bodyPr>
              <a:lstStyle/>
              <a:p>
                <a:endParaRPr lang="ar-SA"/>
              </a:p>
            </p:txBody>
          </p:sp>
          <p:sp>
            <p:nvSpPr>
              <p:cNvPr id="5133" name="Freeform 15"/>
              <p:cNvSpPr>
                <a:spLocks/>
              </p:cNvSpPr>
              <p:nvPr/>
            </p:nvSpPr>
            <p:spPr bwMode="auto">
              <a:xfrm>
                <a:off x="4131" y="2018"/>
                <a:ext cx="1001" cy="1663"/>
              </a:xfrm>
              <a:custGeom>
                <a:avLst/>
                <a:gdLst>
                  <a:gd name="T0" fmla="*/ 2445 w 3002"/>
                  <a:gd name="T1" fmla="*/ 217 h 4989"/>
                  <a:gd name="T2" fmla="*/ 1823 w 3002"/>
                  <a:gd name="T3" fmla="*/ 684 h 4989"/>
                  <a:gd name="T4" fmla="*/ 1297 w 3002"/>
                  <a:gd name="T5" fmla="*/ 1299 h 4989"/>
                  <a:gd name="T6" fmla="*/ 866 w 3002"/>
                  <a:gd name="T7" fmla="*/ 1990 h 4989"/>
                  <a:gd name="T8" fmla="*/ 527 w 3002"/>
                  <a:gd name="T9" fmla="*/ 2693 h 4989"/>
                  <a:gd name="T10" fmla="*/ 272 w 3002"/>
                  <a:gd name="T11" fmla="*/ 3340 h 4989"/>
                  <a:gd name="T12" fmla="*/ 102 w 3002"/>
                  <a:gd name="T13" fmla="*/ 3860 h 4989"/>
                  <a:gd name="T14" fmla="*/ 12 w 3002"/>
                  <a:gd name="T15" fmla="*/ 4191 h 4989"/>
                  <a:gd name="T16" fmla="*/ 155 w 3002"/>
                  <a:gd name="T17" fmla="*/ 4528 h 4989"/>
                  <a:gd name="T18" fmla="*/ 245 w 3002"/>
                  <a:gd name="T19" fmla="*/ 4891 h 4989"/>
                  <a:gd name="T20" fmla="*/ 455 w 3002"/>
                  <a:gd name="T21" fmla="*/ 4469 h 4989"/>
                  <a:gd name="T22" fmla="*/ 672 w 3002"/>
                  <a:gd name="T23" fmla="*/ 3885 h 4989"/>
                  <a:gd name="T24" fmla="*/ 870 w 3002"/>
                  <a:gd name="T25" fmla="*/ 3389 h 4989"/>
                  <a:gd name="T26" fmla="*/ 1074 w 3002"/>
                  <a:gd name="T27" fmla="*/ 2946 h 4989"/>
                  <a:gd name="T28" fmla="*/ 1300 w 3002"/>
                  <a:gd name="T29" fmla="*/ 2510 h 4989"/>
                  <a:gd name="T30" fmla="*/ 1576 w 3002"/>
                  <a:gd name="T31" fmla="*/ 2048 h 4989"/>
                  <a:gd name="T32" fmla="*/ 1919 w 3002"/>
                  <a:gd name="T33" fmla="*/ 1523 h 4989"/>
                  <a:gd name="T34" fmla="*/ 2352 w 3002"/>
                  <a:gd name="T35" fmla="*/ 895 h 4989"/>
                  <a:gd name="T36" fmla="*/ 2250 w 3002"/>
                  <a:gd name="T37" fmla="*/ 1095 h 4989"/>
                  <a:gd name="T38" fmla="*/ 1937 w 3002"/>
                  <a:gd name="T39" fmla="*/ 1613 h 4989"/>
                  <a:gd name="T40" fmla="*/ 1631 w 3002"/>
                  <a:gd name="T41" fmla="*/ 2142 h 4989"/>
                  <a:gd name="T42" fmla="*/ 1337 w 3002"/>
                  <a:gd name="T43" fmla="*/ 2677 h 4989"/>
                  <a:gd name="T44" fmla="*/ 1068 w 3002"/>
                  <a:gd name="T45" fmla="*/ 3219 h 4989"/>
                  <a:gd name="T46" fmla="*/ 827 w 3002"/>
                  <a:gd name="T47" fmla="*/ 3767 h 4989"/>
                  <a:gd name="T48" fmla="*/ 629 w 3002"/>
                  <a:gd name="T49" fmla="*/ 4311 h 4989"/>
                  <a:gd name="T50" fmla="*/ 480 w 3002"/>
                  <a:gd name="T51" fmla="*/ 4853 h 4989"/>
                  <a:gd name="T52" fmla="*/ 576 w 3002"/>
                  <a:gd name="T53" fmla="*/ 4893 h 4989"/>
                  <a:gd name="T54" fmla="*/ 790 w 3002"/>
                  <a:gd name="T55" fmla="*/ 4819 h 4989"/>
                  <a:gd name="T56" fmla="*/ 1019 w 3002"/>
                  <a:gd name="T57" fmla="*/ 4785 h 4989"/>
                  <a:gd name="T58" fmla="*/ 1225 w 3002"/>
                  <a:gd name="T59" fmla="*/ 4775 h 4989"/>
                  <a:gd name="T60" fmla="*/ 1547 w 3002"/>
                  <a:gd name="T61" fmla="*/ 4342 h 4989"/>
                  <a:gd name="T62" fmla="*/ 1829 w 3002"/>
                  <a:gd name="T63" fmla="*/ 3782 h 4989"/>
                  <a:gd name="T64" fmla="*/ 2052 w 3002"/>
                  <a:gd name="T65" fmla="*/ 3262 h 4989"/>
                  <a:gd name="T66" fmla="*/ 2256 w 3002"/>
                  <a:gd name="T67" fmla="*/ 2791 h 4989"/>
                  <a:gd name="T68" fmla="*/ 2408 w 3002"/>
                  <a:gd name="T69" fmla="*/ 2476 h 4989"/>
                  <a:gd name="T70" fmla="*/ 2538 w 3002"/>
                  <a:gd name="T71" fmla="*/ 2176 h 4989"/>
                  <a:gd name="T72" fmla="*/ 2476 w 3002"/>
                  <a:gd name="T73" fmla="*/ 2093 h 4989"/>
                  <a:gd name="T74" fmla="*/ 2309 w 3002"/>
                  <a:gd name="T75" fmla="*/ 2036 h 4989"/>
                  <a:gd name="T76" fmla="*/ 2133 w 3002"/>
                  <a:gd name="T77" fmla="*/ 1984 h 4989"/>
                  <a:gd name="T78" fmla="*/ 1980 w 3002"/>
                  <a:gd name="T79" fmla="*/ 1978 h 4989"/>
                  <a:gd name="T80" fmla="*/ 2027 w 3002"/>
                  <a:gd name="T81" fmla="*/ 1922 h 4989"/>
                  <a:gd name="T82" fmla="*/ 2207 w 3002"/>
                  <a:gd name="T83" fmla="*/ 1891 h 4989"/>
                  <a:gd name="T84" fmla="*/ 2429 w 3002"/>
                  <a:gd name="T85" fmla="*/ 1882 h 4989"/>
                  <a:gd name="T86" fmla="*/ 2656 w 3002"/>
                  <a:gd name="T87" fmla="*/ 1850 h 4989"/>
                  <a:gd name="T88" fmla="*/ 2786 w 3002"/>
                  <a:gd name="T89" fmla="*/ 1631 h 4989"/>
                  <a:gd name="T90" fmla="*/ 2878 w 3002"/>
                  <a:gd name="T91" fmla="*/ 1299 h 4989"/>
                  <a:gd name="T92" fmla="*/ 2804 w 3002"/>
                  <a:gd name="T93" fmla="*/ 1201 h 4989"/>
                  <a:gd name="T94" fmla="*/ 2649 w 3002"/>
                  <a:gd name="T95" fmla="*/ 1201 h 4989"/>
                  <a:gd name="T96" fmla="*/ 2494 w 3002"/>
                  <a:gd name="T97" fmla="*/ 1207 h 4989"/>
                  <a:gd name="T98" fmla="*/ 2352 w 3002"/>
                  <a:gd name="T99" fmla="*/ 1217 h 4989"/>
                  <a:gd name="T100" fmla="*/ 2429 w 3002"/>
                  <a:gd name="T101" fmla="*/ 1154 h 4989"/>
                  <a:gd name="T102" fmla="*/ 2594 w 3002"/>
                  <a:gd name="T103" fmla="*/ 1095 h 4989"/>
                  <a:gd name="T104" fmla="*/ 2764 w 3002"/>
                  <a:gd name="T105" fmla="*/ 1056 h 4989"/>
                  <a:gd name="T106" fmla="*/ 2925 w 3002"/>
                  <a:gd name="T107" fmla="*/ 1015 h 4989"/>
                  <a:gd name="T108" fmla="*/ 3002 w 3002"/>
                  <a:gd name="T109" fmla="*/ 313 h 498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002"/>
                  <a:gd name="T166" fmla="*/ 0 h 4989"/>
                  <a:gd name="T167" fmla="*/ 3002 w 3002"/>
                  <a:gd name="T168" fmla="*/ 4989 h 498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002" h="4989">
                    <a:moveTo>
                      <a:pt x="2978" y="0"/>
                    </a:moveTo>
                    <a:lnTo>
                      <a:pt x="2792" y="56"/>
                    </a:lnTo>
                    <a:lnTo>
                      <a:pt x="2615" y="130"/>
                    </a:lnTo>
                    <a:lnTo>
                      <a:pt x="2445" y="217"/>
                    </a:lnTo>
                    <a:lnTo>
                      <a:pt x="2278" y="315"/>
                    </a:lnTo>
                    <a:lnTo>
                      <a:pt x="2120" y="427"/>
                    </a:lnTo>
                    <a:lnTo>
                      <a:pt x="1968" y="550"/>
                    </a:lnTo>
                    <a:lnTo>
                      <a:pt x="1823" y="684"/>
                    </a:lnTo>
                    <a:lnTo>
                      <a:pt x="1680" y="826"/>
                    </a:lnTo>
                    <a:lnTo>
                      <a:pt x="1547" y="978"/>
                    </a:lnTo>
                    <a:lnTo>
                      <a:pt x="1421" y="1136"/>
                    </a:lnTo>
                    <a:lnTo>
                      <a:pt x="1297" y="1299"/>
                    </a:lnTo>
                    <a:lnTo>
                      <a:pt x="1182" y="1467"/>
                    </a:lnTo>
                    <a:lnTo>
                      <a:pt x="1071" y="1640"/>
                    </a:lnTo>
                    <a:lnTo>
                      <a:pt x="966" y="1813"/>
                    </a:lnTo>
                    <a:lnTo>
                      <a:pt x="866" y="1990"/>
                    </a:lnTo>
                    <a:lnTo>
                      <a:pt x="774" y="2166"/>
                    </a:lnTo>
                    <a:lnTo>
                      <a:pt x="688" y="2346"/>
                    </a:lnTo>
                    <a:lnTo>
                      <a:pt x="604" y="2519"/>
                    </a:lnTo>
                    <a:lnTo>
                      <a:pt x="527" y="2693"/>
                    </a:lnTo>
                    <a:lnTo>
                      <a:pt x="455" y="2863"/>
                    </a:lnTo>
                    <a:lnTo>
                      <a:pt x="390" y="3027"/>
                    </a:lnTo>
                    <a:lnTo>
                      <a:pt x="328" y="3185"/>
                    </a:lnTo>
                    <a:lnTo>
                      <a:pt x="272" y="3340"/>
                    </a:lnTo>
                    <a:lnTo>
                      <a:pt x="223" y="3481"/>
                    </a:lnTo>
                    <a:lnTo>
                      <a:pt x="180" y="3618"/>
                    </a:lnTo>
                    <a:lnTo>
                      <a:pt x="139" y="3746"/>
                    </a:lnTo>
                    <a:lnTo>
                      <a:pt x="102" y="3860"/>
                    </a:lnTo>
                    <a:lnTo>
                      <a:pt x="71" y="3962"/>
                    </a:lnTo>
                    <a:lnTo>
                      <a:pt x="47" y="4052"/>
                    </a:lnTo>
                    <a:lnTo>
                      <a:pt x="27" y="4128"/>
                    </a:lnTo>
                    <a:lnTo>
                      <a:pt x="12" y="4191"/>
                    </a:lnTo>
                    <a:lnTo>
                      <a:pt x="0" y="4234"/>
                    </a:lnTo>
                    <a:lnTo>
                      <a:pt x="65" y="4340"/>
                    </a:lnTo>
                    <a:lnTo>
                      <a:pt x="115" y="4436"/>
                    </a:lnTo>
                    <a:lnTo>
                      <a:pt x="155" y="4528"/>
                    </a:lnTo>
                    <a:lnTo>
                      <a:pt x="182" y="4618"/>
                    </a:lnTo>
                    <a:lnTo>
                      <a:pt x="204" y="4705"/>
                    </a:lnTo>
                    <a:lnTo>
                      <a:pt x="226" y="4797"/>
                    </a:lnTo>
                    <a:lnTo>
                      <a:pt x="245" y="4891"/>
                    </a:lnTo>
                    <a:lnTo>
                      <a:pt x="266" y="4989"/>
                    </a:lnTo>
                    <a:lnTo>
                      <a:pt x="331" y="4807"/>
                    </a:lnTo>
                    <a:lnTo>
                      <a:pt x="396" y="4634"/>
                    </a:lnTo>
                    <a:lnTo>
                      <a:pt x="455" y="4469"/>
                    </a:lnTo>
                    <a:lnTo>
                      <a:pt x="511" y="4314"/>
                    </a:lnTo>
                    <a:lnTo>
                      <a:pt x="566" y="4163"/>
                    </a:lnTo>
                    <a:lnTo>
                      <a:pt x="619" y="4020"/>
                    </a:lnTo>
                    <a:lnTo>
                      <a:pt x="672" y="3885"/>
                    </a:lnTo>
                    <a:lnTo>
                      <a:pt x="721" y="3754"/>
                    </a:lnTo>
                    <a:lnTo>
                      <a:pt x="774" y="3630"/>
                    </a:lnTo>
                    <a:lnTo>
                      <a:pt x="820" y="3507"/>
                    </a:lnTo>
                    <a:lnTo>
                      <a:pt x="870" y="3389"/>
                    </a:lnTo>
                    <a:lnTo>
                      <a:pt x="919" y="3275"/>
                    </a:lnTo>
                    <a:lnTo>
                      <a:pt x="968" y="3163"/>
                    </a:lnTo>
                    <a:lnTo>
                      <a:pt x="1021" y="3055"/>
                    </a:lnTo>
                    <a:lnTo>
                      <a:pt x="1074" y="2946"/>
                    </a:lnTo>
                    <a:lnTo>
                      <a:pt x="1127" y="2838"/>
                    </a:lnTo>
                    <a:lnTo>
                      <a:pt x="1182" y="2730"/>
                    </a:lnTo>
                    <a:lnTo>
                      <a:pt x="1241" y="2622"/>
                    </a:lnTo>
                    <a:lnTo>
                      <a:pt x="1300" y="2510"/>
                    </a:lnTo>
                    <a:lnTo>
                      <a:pt x="1365" y="2399"/>
                    </a:lnTo>
                    <a:lnTo>
                      <a:pt x="1429" y="2287"/>
                    </a:lnTo>
                    <a:lnTo>
                      <a:pt x="1501" y="2170"/>
                    </a:lnTo>
                    <a:lnTo>
                      <a:pt x="1576" y="2048"/>
                    </a:lnTo>
                    <a:lnTo>
                      <a:pt x="1653" y="1925"/>
                    </a:lnTo>
                    <a:lnTo>
                      <a:pt x="1737" y="1799"/>
                    </a:lnTo>
                    <a:lnTo>
                      <a:pt x="1827" y="1665"/>
                    </a:lnTo>
                    <a:lnTo>
                      <a:pt x="1919" y="1523"/>
                    </a:lnTo>
                    <a:lnTo>
                      <a:pt x="2018" y="1377"/>
                    </a:lnTo>
                    <a:lnTo>
                      <a:pt x="2123" y="1226"/>
                    </a:lnTo>
                    <a:lnTo>
                      <a:pt x="2235" y="1062"/>
                    </a:lnTo>
                    <a:lnTo>
                      <a:pt x="2352" y="895"/>
                    </a:lnTo>
                    <a:lnTo>
                      <a:pt x="2480" y="715"/>
                    </a:lnTo>
                    <a:lnTo>
                      <a:pt x="2402" y="842"/>
                    </a:lnTo>
                    <a:lnTo>
                      <a:pt x="2327" y="966"/>
                    </a:lnTo>
                    <a:lnTo>
                      <a:pt x="2250" y="1095"/>
                    </a:lnTo>
                    <a:lnTo>
                      <a:pt x="2172" y="1223"/>
                    </a:lnTo>
                    <a:lnTo>
                      <a:pt x="2096" y="1352"/>
                    </a:lnTo>
                    <a:lnTo>
                      <a:pt x="2015" y="1483"/>
                    </a:lnTo>
                    <a:lnTo>
                      <a:pt x="1937" y="1613"/>
                    </a:lnTo>
                    <a:lnTo>
                      <a:pt x="1860" y="1742"/>
                    </a:lnTo>
                    <a:lnTo>
                      <a:pt x="1782" y="1876"/>
                    </a:lnTo>
                    <a:lnTo>
                      <a:pt x="1709" y="2009"/>
                    </a:lnTo>
                    <a:lnTo>
                      <a:pt x="1631" y="2142"/>
                    </a:lnTo>
                    <a:lnTo>
                      <a:pt x="1557" y="2275"/>
                    </a:lnTo>
                    <a:lnTo>
                      <a:pt x="1482" y="2408"/>
                    </a:lnTo>
                    <a:lnTo>
                      <a:pt x="1411" y="2540"/>
                    </a:lnTo>
                    <a:lnTo>
                      <a:pt x="1337" y="2677"/>
                    </a:lnTo>
                    <a:lnTo>
                      <a:pt x="1269" y="2813"/>
                    </a:lnTo>
                    <a:lnTo>
                      <a:pt x="1201" y="2950"/>
                    </a:lnTo>
                    <a:lnTo>
                      <a:pt x="1133" y="3083"/>
                    </a:lnTo>
                    <a:lnTo>
                      <a:pt x="1068" y="3219"/>
                    </a:lnTo>
                    <a:lnTo>
                      <a:pt x="1003" y="3355"/>
                    </a:lnTo>
                    <a:lnTo>
                      <a:pt x="944" y="3491"/>
                    </a:lnTo>
                    <a:lnTo>
                      <a:pt x="886" y="3628"/>
                    </a:lnTo>
                    <a:lnTo>
                      <a:pt x="827" y="3767"/>
                    </a:lnTo>
                    <a:lnTo>
                      <a:pt x="774" y="3903"/>
                    </a:lnTo>
                    <a:lnTo>
                      <a:pt x="721" y="4040"/>
                    </a:lnTo>
                    <a:lnTo>
                      <a:pt x="674" y="4175"/>
                    </a:lnTo>
                    <a:lnTo>
                      <a:pt x="629" y="4311"/>
                    </a:lnTo>
                    <a:lnTo>
                      <a:pt x="588" y="4448"/>
                    </a:lnTo>
                    <a:lnTo>
                      <a:pt x="548" y="4583"/>
                    </a:lnTo>
                    <a:lnTo>
                      <a:pt x="511" y="4720"/>
                    </a:lnTo>
                    <a:lnTo>
                      <a:pt x="480" y="4853"/>
                    </a:lnTo>
                    <a:lnTo>
                      <a:pt x="452" y="4989"/>
                    </a:lnTo>
                    <a:lnTo>
                      <a:pt x="490" y="4955"/>
                    </a:lnTo>
                    <a:lnTo>
                      <a:pt x="533" y="4921"/>
                    </a:lnTo>
                    <a:lnTo>
                      <a:pt x="576" y="4893"/>
                    </a:lnTo>
                    <a:lnTo>
                      <a:pt x="625" y="4871"/>
                    </a:lnTo>
                    <a:lnTo>
                      <a:pt x="678" y="4850"/>
                    </a:lnTo>
                    <a:lnTo>
                      <a:pt x="733" y="4834"/>
                    </a:lnTo>
                    <a:lnTo>
                      <a:pt x="790" y="4819"/>
                    </a:lnTo>
                    <a:lnTo>
                      <a:pt x="848" y="4807"/>
                    </a:lnTo>
                    <a:lnTo>
                      <a:pt x="904" y="4797"/>
                    </a:lnTo>
                    <a:lnTo>
                      <a:pt x="962" y="4791"/>
                    </a:lnTo>
                    <a:lnTo>
                      <a:pt x="1019" y="4785"/>
                    </a:lnTo>
                    <a:lnTo>
                      <a:pt x="1074" y="4781"/>
                    </a:lnTo>
                    <a:lnTo>
                      <a:pt x="1127" y="4779"/>
                    </a:lnTo>
                    <a:lnTo>
                      <a:pt x="1176" y="4775"/>
                    </a:lnTo>
                    <a:lnTo>
                      <a:pt x="1225" y="4775"/>
                    </a:lnTo>
                    <a:lnTo>
                      <a:pt x="1269" y="4775"/>
                    </a:lnTo>
                    <a:lnTo>
                      <a:pt x="1368" y="4630"/>
                    </a:lnTo>
                    <a:lnTo>
                      <a:pt x="1461" y="4487"/>
                    </a:lnTo>
                    <a:lnTo>
                      <a:pt x="1547" y="4342"/>
                    </a:lnTo>
                    <a:lnTo>
                      <a:pt x="1625" y="4200"/>
                    </a:lnTo>
                    <a:lnTo>
                      <a:pt x="1699" y="4061"/>
                    </a:lnTo>
                    <a:lnTo>
                      <a:pt x="1768" y="3922"/>
                    </a:lnTo>
                    <a:lnTo>
                      <a:pt x="1829" y="3782"/>
                    </a:lnTo>
                    <a:lnTo>
                      <a:pt x="1888" y="3650"/>
                    </a:lnTo>
                    <a:lnTo>
                      <a:pt x="1944" y="3516"/>
                    </a:lnTo>
                    <a:lnTo>
                      <a:pt x="2000" y="3385"/>
                    </a:lnTo>
                    <a:lnTo>
                      <a:pt x="2052" y="3262"/>
                    </a:lnTo>
                    <a:lnTo>
                      <a:pt x="2102" y="3138"/>
                    </a:lnTo>
                    <a:lnTo>
                      <a:pt x="2154" y="3018"/>
                    </a:lnTo>
                    <a:lnTo>
                      <a:pt x="2204" y="2903"/>
                    </a:lnTo>
                    <a:lnTo>
                      <a:pt x="2256" y="2791"/>
                    </a:lnTo>
                    <a:lnTo>
                      <a:pt x="2309" y="2687"/>
                    </a:lnTo>
                    <a:lnTo>
                      <a:pt x="2343" y="2622"/>
                    </a:lnTo>
                    <a:lnTo>
                      <a:pt x="2378" y="2554"/>
                    </a:lnTo>
                    <a:lnTo>
                      <a:pt x="2408" y="2476"/>
                    </a:lnTo>
                    <a:lnTo>
                      <a:pt x="2439" y="2399"/>
                    </a:lnTo>
                    <a:lnTo>
                      <a:pt x="2470" y="2321"/>
                    </a:lnTo>
                    <a:lnTo>
                      <a:pt x="2504" y="2244"/>
                    </a:lnTo>
                    <a:lnTo>
                      <a:pt x="2538" y="2176"/>
                    </a:lnTo>
                    <a:lnTo>
                      <a:pt x="2572" y="2111"/>
                    </a:lnTo>
                    <a:lnTo>
                      <a:pt x="2544" y="2107"/>
                    </a:lnTo>
                    <a:lnTo>
                      <a:pt x="2510" y="2101"/>
                    </a:lnTo>
                    <a:lnTo>
                      <a:pt x="2476" y="2093"/>
                    </a:lnTo>
                    <a:lnTo>
                      <a:pt x="2439" y="2080"/>
                    </a:lnTo>
                    <a:lnTo>
                      <a:pt x="2396" y="2068"/>
                    </a:lnTo>
                    <a:lnTo>
                      <a:pt x="2355" y="2052"/>
                    </a:lnTo>
                    <a:lnTo>
                      <a:pt x="2309" y="2036"/>
                    </a:lnTo>
                    <a:lnTo>
                      <a:pt x="2266" y="2021"/>
                    </a:lnTo>
                    <a:lnTo>
                      <a:pt x="2223" y="2005"/>
                    </a:lnTo>
                    <a:lnTo>
                      <a:pt x="2176" y="1993"/>
                    </a:lnTo>
                    <a:lnTo>
                      <a:pt x="2133" y="1984"/>
                    </a:lnTo>
                    <a:lnTo>
                      <a:pt x="2092" y="1978"/>
                    </a:lnTo>
                    <a:lnTo>
                      <a:pt x="2052" y="1972"/>
                    </a:lnTo>
                    <a:lnTo>
                      <a:pt x="2015" y="1972"/>
                    </a:lnTo>
                    <a:lnTo>
                      <a:pt x="1980" y="1978"/>
                    </a:lnTo>
                    <a:lnTo>
                      <a:pt x="1950" y="1990"/>
                    </a:lnTo>
                    <a:lnTo>
                      <a:pt x="1968" y="1962"/>
                    </a:lnTo>
                    <a:lnTo>
                      <a:pt x="1996" y="1940"/>
                    </a:lnTo>
                    <a:lnTo>
                      <a:pt x="2027" y="1922"/>
                    </a:lnTo>
                    <a:lnTo>
                      <a:pt x="2068" y="1909"/>
                    </a:lnTo>
                    <a:lnTo>
                      <a:pt x="2111" y="1901"/>
                    </a:lnTo>
                    <a:lnTo>
                      <a:pt x="2157" y="1895"/>
                    </a:lnTo>
                    <a:lnTo>
                      <a:pt x="2207" y="1891"/>
                    </a:lnTo>
                    <a:lnTo>
                      <a:pt x="2260" y="1888"/>
                    </a:lnTo>
                    <a:lnTo>
                      <a:pt x="2315" y="1885"/>
                    </a:lnTo>
                    <a:lnTo>
                      <a:pt x="2370" y="1885"/>
                    </a:lnTo>
                    <a:lnTo>
                      <a:pt x="2429" y="1882"/>
                    </a:lnTo>
                    <a:lnTo>
                      <a:pt x="2488" y="1879"/>
                    </a:lnTo>
                    <a:lnTo>
                      <a:pt x="2544" y="1872"/>
                    </a:lnTo>
                    <a:lnTo>
                      <a:pt x="2600" y="1864"/>
                    </a:lnTo>
                    <a:lnTo>
                      <a:pt x="2656" y="1850"/>
                    </a:lnTo>
                    <a:lnTo>
                      <a:pt x="2708" y="1836"/>
                    </a:lnTo>
                    <a:lnTo>
                      <a:pt x="2739" y="1770"/>
                    </a:lnTo>
                    <a:lnTo>
                      <a:pt x="2764" y="1703"/>
                    </a:lnTo>
                    <a:lnTo>
                      <a:pt x="2786" y="1631"/>
                    </a:lnTo>
                    <a:lnTo>
                      <a:pt x="2807" y="1556"/>
                    </a:lnTo>
                    <a:lnTo>
                      <a:pt x="2829" y="1479"/>
                    </a:lnTo>
                    <a:lnTo>
                      <a:pt x="2851" y="1393"/>
                    </a:lnTo>
                    <a:lnTo>
                      <a:pt x="2878" y="1299"/>
                    </a:lnTo>
                    <a:lnTo>
                      <a:pt x="2909" y="1201"/>
                    </a:lnTo>
                    <a:lnTo>
                      <a:pt x="2876" y="1201"/>
                    </a:lnTo>
                    <a:lnTo>
                      <a:pt x="2841" y="1201"/>
                    </a:lnTo>
                    <a:lnTo>
                      <a:pt x="2804" y="1201"/>
                    </a:lnTo>
                    <a:lnTo>
                      <a:pt x="2767" y="1201"/>
                    </a:lnTo>
                    <a:lnTo>
                      <a:pt x="2729" y="1201"/>
                    </a:lnTo>
                    <a:lnTo>
                      <a:pt x="2690" y="1201"/>
                    </a:lnTo>
                    <a:lnTo>
                      <a:pt x="2649" y="1201"/>
                    </a:lnTo>
                    <a:lnTo>
                      <a:pt x="2612" y="1201"/>
                    </a:lnTo>
                    <a:lnTo>
                      <a:pt x="2572" y="1205"/>
                    </a:lnTo>
                    <a:lnTo>
                      <a:pt x="2531" y="1205"/>
                    </a:lnTo>
                    <a:lnTo>
                      <a:pt x="2494" y="1207"/>
                    </a:lnTo>
                    <a:lnTo>
                      <a:pt x="2454" y="1207"/>
                    </a:lnTo>
                    <a:lnTo>
                      <a:pt x="2421" y="1211"/>
                    </a:lnTo>
                    <a:lnTo>
                      <a:pt x="2386" y="1213"/>
                    </a:lnTo>
                    <a:lnTo>
                      <a:pt x="2352" y="1217"/>
                    </a:lnTo>
                    <a:lnTo>
                      <a:pt x="2321" y="1219"/>
                    </a:lnTo>
                    <a:lnTo>
                      <a:pt x="2355" y="1195"/>
                    </a:lnTo>
                    <a:lnTo>
                      <a:pt x="2392" y="1173"/>
                    </a:lnTo>
                    <a:lnTo>
                      <a:pt x="2429" y="1154"/>
                    </a:lnTo>
                    <a:lnTo>
                      <a:pt x="2470" y="1136"/>
                    </a:lnTo>
                    <a:lnTo>
                      <a:pt x="2510" y="1121"/>
                    </a:lnTo>
                    <a:lnTo>
                      <a:pt x="2550" y="1109"/>
                    </a:lnTo>
                    <a:lnTo>
                      <a:pt x="2594" y="1095"/>
                    </a:lnTo>
                    <a:lnTo>
                      <a:pt x="2637" y="1083"/>
                    </a:lnTo>
                    <a:lnTo>
                      <a:pt x="2680" y="1074"/>
                    </a:lnTo>
                    <a:lnTo>
                      <a:pt x="2723" y="1064"/>
                    </a:lnTo>
                    <a:lnTo>
                      <a:pt x="2764" y="1056"/>
                    </a:lnTo>
                    <a:lnTo>
                      <a:pt x="2807" y="1046"/>
                    </a:lnTo>
                    <a:lnTo>
                      <a:pt x="2847" y="1037"/>
                    </a:lnTo>
                    <a:lnTo>
                      <a:pt x="2888" y="1028"/>
                    </a:lnTo>
                    <a:lnTo>
                      <a:pt x="2925" y="1015"/>
                    </a:lnTo>
                    <a:lnTo>
                      <a:pt x="2962" y="1005"/>
                    </a:lnTo>
                    <a:lnTo>
                      <a:pt x="2984" y="842"/>
                    </a:lnTo>
                    <a:lnTo>
                      <a:pt x="2999" y="603"/>
                    </a:lnTo>
                    <a:lnTo>
                      <a:pt x="3002" y="313"/>
                    </a:lnTo>
                    <a:lnTo>
                      <a:pt x="2978" y="0"/>
                    </a:lnTo>
                    <a:close/>
                  </a:path>
                </a:pathLst>
              </a:custGeom>
              <a:solidFill>
                <a:srgbClr val="FFFFFF">
                  <a:alpha val="50195"/>
                </a:srgbClr>
              </a:solidFill>
              <a:ln w="11113">
                <a:solidFill>
                  <a:srgbClr val="000000"/>
                </a:solidFill>
                <a:prstDash val="solid"/>
                <a:round/>
                <a:headEnd/>
                <a:tailEnd/>
              </a:ln>
            </p:spPr>
            <p:txBody>
              <a:bodyPr lIns="16" tIns="8" rIns="16" bIns="8">
                <a:spAutoFit/>
              </a:bodyPr>
              <a:lstStyle/>
              <a:p>
                <a:endParaRPr lang="ar-SA"/>
              </a:p>
            </p:txBody>
          </p:sp>
          <p:sp>
            <p:nvSpPr>
              <p:cNvPr id="5134" name="Freeform 16"/>
              <p:cNvSpPr>
                <a:spLocks/>
              </p:cNvSpPr>
              <p:nvPr/>
            </p:nvSpPr>
            <p:spPr bwMode="auto">
              <a:xfrm>
                <a:off x="4028" y="3883"/>
                <a:ext cx="207" cy="429"/>
              </a:xfrm>
              <a:custGeom>
                <a:avLst/>
                <a:gdLst>
                  <a:gd name="T0" fmla="*/ 375 w 623"/>
                  <a:gd name="T1" fmla="*/ 33 h 1288"/>
                  <a:gd name="T2" fmla="*/ 396 w 623"/>
                  <a:gd name="T3" fmla="*/ 55 h 1288"/>
                  <a:gd name="T4" fmla="*/ 418 w 623"/>
                  <a:gd name="T5" fmla="*/ 71 h 1288"/>
                  <a:gd name="T6" fmla="*/ 439 w 623"/>
                  <a:gd name="T7" fmla="*/ 86 h 1288"/>
                  <a:gd name="T8" fmla="*/ 465 w 623"/>
                  <a:gd name="T9" fmla="*/ 92 h 1288"/>
                  <a:gd name="T10" fmla="*/ 496 w 623"/>
                  <a:gd name="T11" fmla="*/ 90 h 1288"/>
                  <a:gd name="T12" fmla="*/ 530 w 623"/>
                  <a:gd name="T13" fmla="*/ 74 h 1288"/>
                  <a:gd name="T14" fmla="*/ 570 w 623"/>
                  <a:gd name="T15" fmla="*/ 47 h 1288"/>
                  <a:gd name="T16" fmla="*/ 616 w 623"/>
                  <a:gd name="T17" fmla="*/ 0 h 1288"/>
                  <a:gd name="T18" fmla="*/ 623 w 623"/>
                  <a:gd name="T19" fmla="*/ 9 h 1288"/>
                  <a:gd name="T20" fmla="*/ 623 w 623"/>
                  <a:gd name="T21" fmla="*/ 27 h 1288"/>
                  <a:gd name="T22" fmla="*/ 620 w 623"/>
                  <a:gd name="T23" fmla="*/ 59 h 1288"/>
                  <a:gd name="T24" fmla="*/ 610 w 623"/>
                  <a:gd name="T25" fmla="*/ 96 h 1288"/>
                  <a:gd name="T26" fmla="*/ 598 w 623"/>
                  <a:gd name="T27" fmla="*/ 145 h 1288"/>
                  <a:gd name="T28" fmla="*/ 582 w 623"/>
                  <a:gd name="T29" fmla="*/ 198 h 1288"/>
                  <a:gd name="T30" fmla="*/ 564 w 623"/>
                  <a:gd name="T31" fmla="*/ 257 h 1288"/>
                  <a:gd name="T32" fmla="*/ 545 w 623"/>
                  <a:gd name="T33" fmla="*/ 321 h 1288"/>
                  <a:gd name="T34" fmla="*/ 527 w 623"/>
                  <a:gd name="T35" fmla="*/ 362 h 1288"/>
                  <a:gd name="T36" fmla="*/ 486 w 623"/>
                  <a:gd name="T37" fmla="*/ 417 h 1288"/>
                  <a:gd name="T38" fmla="*/ 433 w 623"/>
                  <a:gd name="T39" fmla="*/ 486 h 1288"/>
                  <a:gd name="T40" fmla="*/ 372 w 623"/>
                  <a:gd name="T41" fmla="*/ 560 h 1288"/>
                  <a:gd name="T42" fmla="*/ 307 w 623"/>
                  <a:gd name="T43" fmla="*/ 637 h 1288"/>
                  <a:gd name="T44" fmla="*/ 241 w 623"/>
                  <a:gd name="T45" fmla="*/ 715 h 1288"/>
                  <a:gd name="T46" fmla="*/ 183 w 623"/>
                  <a:gd name="T47" fmla="*/ 790 h 1288"/>
                  <a:gd name="T48" fmla="*/ 133 w 623"/>
                  <a:gd name="T49" fmla="*/ 851 h 1288"/>
                  <a:gd name="T50" fmla="*/ 87 w 623"/>
                  <a:gd name="T51" fmla="*/ 947 h 1288"/>
                  <a:gd name="T52" fmla="*/ 78 w 623"/>
                  <a:gd name="T53" fmla="*/ 1024 h 1288"/>
                  <a:gd name="T54" fmla="*/ 94 w 623"/>
                  <a:gd name="T55" fmla="*/ 1080 h 1288"/>
                  <a:gd name="T56" fmla="*/ 118 w 623"/>
                  <a:gd name="T57" fmla="*/ 1127 h 1288"/>
                  <a:gd name="T58" fmla="*/ 143 w 623"/>
                  <a:gd name="T59" fmla="*/ 1164 h 1288"/>
                  <a:gd name="T60" fmla="*/ 159 w 623"/>
                  <a:gd name="T61" fmla="*/ 1200 h 1288"/>
                  <a:gd name="T62" fmla="*/ 149 w 623"/>
                  <a:gd name="T63" fmla="*/ 1237 h 1288"/>
                  <a:gd name="T64" fmla="*/ 102 w 623"/>
                  <a:gd name="T65" fmla="*/ 1284 h 1288"/>
                  <a:gd name="T66" fmla="*/ 72 w 623"/>
                  <a:gd name="T67" fmla="*/ 1288 h 1288"/>
                  <a:gd name="T68" fmla="*/ 47 w 623"/>
                  <a:gd name="T69" fmla="*/ 1288 h 1288"/>
                  <a:gd name="T70" fmla="*/ 28 w 623"/>
                  <a:gd name="T71" fmla="*/ 1278 h 1288"/>
                  <a:gd name="T72" fmla="*/ 16 w 623"/>
                  <a:gd name="T73" fmla="*/ 1268 h 1288"/>
                  <a:gd name="T74" fmla="*/ 6 w 623"/>
                  <a:gd name="T75" fmla="*/ 1253 h 1288"/>
                  <a:gd name="T76" fmla="*/ 0 w 623"/>
                  <a:gd name="T77" fmla="*/ 1237 h 1288"/>
                  <a:gd name="T78" fmla="*/ 0 w 623"/>
                  <a:gd name="T79" fmla="*/ 1223 h 1288"/>
                  <a:gd name="T80" fmla="*/ 0 w 623"/>
                  <a:gd name="T81" fmla="*/ 1204 h 1288"/>
                  <a:gd name="T82" fmla="*/ 10 w 623"/>
                  <a:gd name="T83" fmla="*/ 1135 h 1288"/>
                  <a:gd name="T84" fmla="*/ 22 w 623"/>
                  <a:gd name="T85" fmla="*/ 1076 h 1288"/>
                  <a:gd name="T86" fmla="*/ 43 w 623"/>
                  <a:gd name="T87" fmla="*/ 994 h 1288"/>
                  <a:gd name="T88" fmla="*/ 81 w 623"/>
                  <a:gd name="T89" fmla="*/ 847 h 1288"/>
                  <a:gd name="T90" fmla="*/ 115 w 623"/>
                  <a:gd name="T91" fmla="*/ 737 h 1288"/>
                  <a:gd name="T92" fmla="*/ 159 w 623"/>
                  <a:gd name="T93" fmla="*/ 606 h 1288"/>
                  <a:gd name="T94" fmla="*/ 202 w 623"/>
                  <a:gd name="T95" fmla="*/ 470 h 1288"/>
                  <a:gd name="T96" fmla="*/ 249 w 623"/>
                  <a:gd name="T97" fmla="*/ 333 h 1288"/>
                  <a:gd name="T98" fmla="*/ 292 w 623"/>
                  <a:gd name="T99" fmla="*/ 210 h 1288"/>
                  <a:gd name="T100" fmla="*/ 329 w 623"/>
                  <a:gd name="T101" fmla="*/ 111 h 1288"/>
                  <a:gd name="T102" fmla="*/ 357 w 623"/>
                  <a:gd name="T103" fmla="*/ 49 h 1288"/>
                  <a:gd name="T104" fmla="*/ 375 w 623"/>
                  <a:gd name="T105" fmla="*/ 33 h 128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623"/>
                  <a:gd name="T160" fmla="*/ 0 h 1288"/>
                  <a:gd name="T161" fmla="*/ 623 w 623"/>
                  <a:gd name="T162" fmla="*/ 1288 h 1288"/>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623" h="1288">
                    <a:moveTo>
                      <a:pt x="375" y="33"/>
                    </a:moveTo>
                    <a:lnTo>
                      <a:pt x="396" y="55"/>
                    </a:lnTo>
                    <a:lnTo>
                      <a:pt x="418" y="71"/>
                    </a:lnTo>
                    <a:lnTo>
                      <a:pt x="439" y="86"/>
                    </a:lnTo>
                    <a:lnTo>
                      <a:pt x="465" y="92"/>
                    </a:lnTo>
                    <a:lnTo>
                      <a:pt x="496" y="90"/>
                    </a:lnTo>
                    <a:lnTo>
                      <a:pt x="530" y="74"/>
                    </a:lnTo>
                    <a:lnTo>
                      <a:pt x="570" y="47"/>
                    </a:lnTo>
                    <a:lnTo>
                      <a:pt x="616" y="0"/>
                    </a:lnTo>
                    <a:lnTo>
                      <a:pt x="623" y="9"/>
                    </a:lnTo>
                    <a:lnTo>
                      <a:pt x="623" y="27"/>
                    </a:lnTo>
                    <a:lnTo>
                      <a:pt x="620" y="59"/>
                    </a:lnTo>
                    <a:lnTo>
                      <a:pt x="610" y="96"/>
                    </a:lnTo>
                    <a:lnTo>
                      <a:pt x="598" y="145"/>
                    </a:lnTo>
                    <a:lnTo>
                      <a:pt x="582" y="198"/>
                    </a:lnTo>
                    <a:lnTo>
                      <a:pt x="564" y="257"/>
                    </a:lnTo>
                    <a:lnTo>
                      <a:pt x="545" y="321"/>
                    </a:lnTo>
                    <a:lnTo>
                      <a:pt x="527" y="362"/>
                    </a:lnTo>
                    <a:lnTo>
                      <a:pt x="486" y="417"/>
                    </a:lnTo>
                    <a:lnTo>
                      <a:pt x="433" y="486"/>
                    </a:lnTo>
                    <a:lnTo>
                      <a:pt x="372" y="560"/>
                    </a:lnTo>
                    <a:lnTo>
                      <a:pt x="307" y="637"/>
                    </a:lnTo>
                    <a:lnTo>
                      <a:pt x="241" y="715"/>
                    </a:lnTo>
                    <a:lnTo>
                      <a:pt x="183" y="790"/>
                    </a:lnTo>
                    <a:lnTo>
                      <a:pt x="133" y="851"/>
                    </a:lnTo>
                    <a:lnTo>
                      <a:pt x="87" y="947"/>
                    </a:lnTo>
                    <a:lnTo>
                      <a:pt x="78" y="1024"/>
                    </a:lnTo>
                    <a:lnTo>
                      <a:pt x="94" y="1080"/>
                    </a:lnTo>
                    <a:lnTo>
                      <a:pt x="118" y="1127"/>
                    </a:lnTo>
                    <a:lnTo>
                      <a:pt x="143" y="1164"/>
                    </a:lnTo>
                    <a:lnTo>
                      <a:pt x="159" y="1200"/>
                    </a:lnTo>
                    <a:lnTo>
                      <a:pt x="149" y="1237"/>
                    </a:lnTo>
                    <a:lnTo>
                      <a:pt x="102" y="1284"/>
                    </a:lnTo>
                    <a:lnTo>
                      <a:pt x="72" y="1288"/>
                    </a:lnTo>
                    <a:lnTo>
                      <a:pt x="47" y="1288"/>
                    </a:lnTo>
                    <a:lnTo>
                      <a:pt x="28" y="1278"/>
                    </a:lnTo>
                    <a:lnTo>
                      <a:pt x="16" y="1268"/>
                    </a:lnTo>
                    <a:lnTo>
                      <a:pt x="6" y="1253"/>
                    </a:lnTo>
                    <a:lnTo>
                      <a:pt x="0" y="1237"/>
                    </a:lnTo>
                    <a:lnTo>
                      <a:pt x="0" y="1223"/>
                    </a:lnTo>
                    <a:lnTo>
                      <a:pt x="0" y="1204"/>
                    </a:lnTo>
                    <a:lnTo>
                      <a:pt x="10" y="1135"/>
                    </a:lnTo>
                    <a:lnTo>
                      <a:pt x="22" y="1076"/>
                    </a:lnTo>
                    <a:lnTo>
                      <a:pt x="43" y="994"/>
                    </a:lnTo>
                    <a:lnTo>
                      <a:pt x="81" y="847"/>
                    </a:lnTo>
                    <a:lnTo>
                      <a:pt x="115" y="737"/>
                    </a:lnTo>
                    <a:lnTo>
                      <a:pt x="159" y="606"/>
                    </a:lnTo>
                    <a:lnTo>
                      <a:pt x="202" y="470"/>
                    </a:lnTo>
                    <a:lnTo>
                      <a:pt x="249" y="333"/>
                    </a:lnTo>
                    <a:lnTo>
                      <a:pt x="292" y="210"/>
                    </a:lnTo>
                    <a:lnTo>
                      <a:pt x="329" y="111"/>
                    </a:lnTo>
                    <a:lnTo>
                      <a:pt x="357" y="49"/>
                    </a:lnTo>
                    <a:lnTo>
                      <a:pt x="375" y="33"/>
                    </a:lnTo>
                    <a:close/>
                  </a:path>
                </a:pathLst>
              </a:custGeom>
              <a:solidFill>
                <a:srgbClr val="000000">
                  <a:alpha val="50195"/>
                </a:srgbClr>
              </a:solidFill>
              <a:ln w="11113">
                <a:solidFill>
                  <a:srgbClr val="000000"/>
                </a:solidFill>
                <a:prstDash val="solid"/>
                <a:round/>
                <a:headEnd/>
                <a:tailEnd/>
              </a:ln>
            </p:spPr>
            <p:txBody>
              <a:bodyPr lIns="16" tIns="8" rIns="16" bIns="8">
                <a:spAutoFit/>
              </a:bodyPr>
              <a:lstStyle/>
              <a:p>
                <a:endParaRPr lang="ar-SA"/>
              </a:p>
            </p:txBody>
          </p:sp>
          <p:sp>
            <p:nvSpPr>
              <p:cNvPr id="5135" name="Freeform 17"/>
              <p:cNvSpPr>
                <a:spLocks/>
              </p:cNvSpPr>
              <p:nvPr/>
            </p:nvSpPr>
            <p:spPr bwMode="auto">
              <a:xfrm>
                <a:off x="4041" y="4259"/>
                <a:ext cx="8" cy="35"/>
              </a:xfrm>
              <a:custGeom>
                <a:avLst/>
                <a:gdLst>
                  <a:gd name="T0" fmla="*/ 10 w 24"/>
                  <a:gd name="T1" fmla="*/ 0 h 106"/>
                  <a:gd name="T2" fmla="*/ 2 w 24"/>
                  <a:gd name="T3" fmla="*/ 31 h 106"/>
                  <a:gd name="T4" fmla="*/ 0 w 24"/>
                  <a:gd name="T5" fmla="*/ 65 h 106"/>
                  <a:gd name="T6" fmla="*/ 0 w 24"/>
                  <a:gd name="T7" fmla="*/ 96 h 106"/>
                  <a:gd name="T8" fmla="*/ 12 w 24"/>
                  <a:gd name="T9" fmla="*/ 106 h 106"/>
                  <a:gd name="T10" fmla="*/ 24 w 24"/>
                  <a:gd name="T11" fmla="*/ 94 h 106"/>
                  <a:gd name="T12" fmla="*/ 24 w 24"/>
                  <a:gd name="T13" fmla="*/ 65 h 106"/>
                  <a:gd name="T14" fmla="*/ 18 w 24"/>
                  <a:gd name="T15" fmla="*/ 31 h 106"/>
                  <a:gd name="T16" fmla="*/ 10 w 24"/>
                  <a:gd name="T17" fmla="*/ 0 h 10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4"/>
                  <a:gd name="T28" fmla="*/ 0 h 106"/>
                  <a:gd name="T29" fmla="*/ 24 w 24"/>
                  <a:gd name="T30" fmla="*/ 106 h 10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4" h="106">
                    <a:moveTo>
                      <a:pt x="10" y="0"/>
                    </a:moveTo>
                    <a:lnTo>
                      <a:pt x="2" y="31"/>
                    </a:lnTo>
                    <a:lnTo>
                      <a:pt x="0" y="65"/>
                    </a:lnTo>
                    <a:lnTo>
                      <a:pt x="0" y="96"/>
                    </a:lnTo>
                    <a:lnTo>
                      <a:pt x="12" y="106"/>
                    </a:lnTo>
                    <a:lnTo>
                      <a:pt x="24" y="94"/>
                    </a:lnTo>
                    <a:lnTo>
                      <a:pt x="24" y="65"/>
                    </a:lnTo>
                    <a:lnTo>
                      <a:pt x="18" y="31"/>
                    </a:lnTo>
                    <a:lnTo>
                      <a:pt x="10" y="0"/>
                    </a:lnTo>
                    <a:close/>
                  </a:path>
                </a:pathLst>
              </a:custGeom>
              <a:solidFill>
                <a:srgbClr val="FFFFFF">
                  <a:alpha val="50195"/>
                </a:srgbClr>
              </a:solidFill>
              <a:ln w="9525">
                <a:noFill/>
                <a:round/>
                <a:headEnd/>
                <a:tailEnd/>
              </a:ln>
            </p:spPr>
            <p:txBody>
              <a:bodyPr lIns="16" tIns="8" rIns="16" bIns="8">
                <a:spAutoFit/>
              </a:bodyPr>
              <a:lstStyle/>
              <a:p>
                <a:endParaRPr lang="ar-SA"/>
              </a:p>
            </p:txBody>
          </p:sp>
        </p:grpSp>
      </p:grpSp>
      <p:sp>
        <p:nvSpPr>
          <p:cNvPr id="19" name="مربع نص 18"/>
          <p:cNvSpPr txBox="1"/>
          <p:nvPr/>
        </p:nvSpPr>
        <p:spPr>
          <a:xfrm>
            <a:off x="2786050" y="2071678"/>
            <a:ext cx="5214974" cy="400110"/>
          </a:xfrm>
          <a:prstGeom prst="rect">
            <a:avLst/>
          </a:prstGeom>
          <a:noFill/>
        </p:spPr>
        <p:txBody>
          <a:bodyPr wrap="square" rtlCol="1">
            <a:spAutoFit/>
          </a:bodyPr>
          <a:lstStyle/>
          <a:p>
            <a:pPr marL="609600" indent="-609600"/>
            <a:endParaRPr lang="en-US" sz="2000" b="1" dirty="0"/>
          </a:p>
        </p:txBody>
      </p:sp>
      <p:sp>
        <p:nvSpPr>
          <p:cNvPr id="21" name="مستطيل 20"/>
          <p:cNvSpPr/>
          <p:nvPr/>
        </p:nvSpPr>
        <p:spPr>
          <a:xfrm>
            <a:off x="3929058" y="1142984"/>
            <a:ext cx="4357718" cy="369332"/>
          </a:xfrm>
          <a:prstGeom prst="rect">
            <a:avLst/>
          </a:prstGeom>
        </p:spPr>
        <p:txBody>
          <a:bodyPr wrap="square">
            <a:spAutoFit/>
          </a:bodyPr>
          <a:lstStyle/>
          <a:p>
            <a:pPr algn="ctr"/>
            <a:endParaRPr lang="ar-SA" dirty="0"/>
          </a:p>
        </p:txBody>
      </p:sp>
      <p:sp>
        <p:nvSpPr>
          <p:cNvPr id="22" name="مستطيل 21"/>
          <p:cNvSpPr/>
          <p:nvPr/>
        </p:nvSpPr>
        <p:spPr>
          <a:xfrm>
            <a:off x="2286000" y="571481"/>
            <a:ext cx="5072082" cy="400110"/>
          </a:xfrm>
          <a:prstGeom prst="rect">
            <a:avLst/>
          </a:prstGeom>
        </p:spPr>
        <p:txBody>
          <a:bodyPr wrap="square">
            <a:spAutoFit/>
          </a:bodyPr>
          <a:lstStyle/>
          <a:p>
            <a:pPr algn="ctr"/>
            <a:endParaRPr lang="ar-SA" sz="2000" dirty="0"/>
          </a:p>
        </p:txBody>
      </p:sp>
      <p:sp>
        <p:nvSpPr>
          <p:cNvPr id="23" name="مستطيل 22"/>
          <p:cNvSpPr/>
          <p:nvPr/>
        </p:nvSpPr>
        <p:spPr>
          <a:xfrm>
            <a:off x="3286116" y="1214423"/>
            <a:ext cx="4643470" cy="4339650"/>
          </a:xfrm>
          <a:prstGeom prst="rect">
            <a:avLst/>
          </a:prstGeom>
        </p:spPr>
        <p:txBody>
          <a:bodyPr wrap="square">
            <a:spAutoFit/>
          </a:bodyPr>
          <a:lstStyle/>
          <a:p>
            <a:endParaRPr lang="ar-SA" sz="2400" b="1" dirty="0"/>
          </a:p>
          <a:p>
            <a:endParaRPr lang="ar-EG" sz="2400" b="1" dirty="0"/>
          </a:p>
          <a:p>
            <a:pPr algn="ctr"/>
            <a:r>
              <a:rPr lang="ar-EG" sz="1600" b="1" dirty="0"/>
              <a:t>توجد عدة أسباب أدت الى المطالبة بتطبيق نظم الجودة فى التعليم من أهمها: </a:t>
            </a:r>
          </a:p>
          <a:p>
            <a:endParaRPr lang="ar-SA" sz="1600" b="1" dirty="0"/>
          </a:p>
          <a:p>
            <a:pPr marL="285750" indent="-285750">
              <a:buFont typeface="Wingdings" panose="05000000000000000000" pitchFamily="2" charset="2"/>
              <a:buChar char="v"/>
            </a:pPr>
            <a:r>
              <a:rPr lang="ar-EG" dirty="0"/>
              <a:t>سرعة انتقال وتبادل الأفكاروالثقافات بين البلاد ، الأمر الذى فرض على المؤسسات التعليمية مجموعة من التحديات والتى من أهمها المنافسة الشرسة فى سوق العمل، الذى أصبح يبحث عن أفراد مؤهلين لهذه المنافسة من خلال ما يتسلحون به من مهارات وإمكانات وقدرات تعدت حدود المعارف النظرية.</a:t>
            </a:r>
          </a:p>
          <a:p>
            <a:endParaRPr lang="ar-EG" dirty="0"/>
          </a:p>
          <a:p>
            <a:pPr marL="285750" indent="-285750">
              <a:buFont typeface="Wingdings" panose="05000000000000000000" pitchFamily="2" charset="2"/>
              <a:buChar char="v"/>
            </a:pPr>
            <a:r>
              <a:rPr lang="ar-EG" dirty="0"/>
              <a:t>منظومة الجودة فى التعليم أصبحت هى الأمل الوحيد فى التطوير والتحسين المستمر لتحقيق التميز.</a:t>
            </a:r>
            <a:br>
              <a:rPr lang="ar-SA" dirty="0"/>
            </a:br>
            <a:endParaRPr lang="ar-SA" dirty="0"/>
          </a:p>
        </p:txBody>
      </p:sp>
      <p:sp>
        <p:nvSpPr>
          <p:cNvPr id="28" name="شريط إلى الأعلى 27"/>
          <p:cNvSpPr/>
          <p:nvPr/>
        </p:nvSpPr>
        <p:spPr>
          <a:xfrm>
            <a:off x="3500430" y="6286520"/>
            <a:ext cx="1857388" cy="428628"/>
          </a:xfrm>
          <a:prstGeom prst="ribbon2">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29" name="مخطط انسيابي: تخزين بالوصول التسلسلي 28"/>
          <p:cNvSpPr/>
          <p:nvPr/>
        </p:nvSpPr>
        <p:spPr>
          <a:xfrm>
            <a:off x="3786182" y="957715"/>
            <a:ext cx="3643338" cy="961884"/>
          </a:xfrm>
          <a:prstGeom prst="flowChartMagneticTape">
            <a:avLst/>
          </a:prstGeom>
          <a:gradFill>
            <a:gsLst>
              <a:gs pos="0">
                <a:srgbClr val="FF3399"/>
              </a:gs>
              <a:gs pos="25000">
                <a:srgbClr val="FF6633"/>
              </a:gs>
              <a:gs pos="50000">
                <a:srgbClr val="FFFF00"/>
              </a:gs>
              <a:gs pos="75000">
                <a:srgbClr val="01A78F"/>
              </a:gs>
              <a:gs pos="100000">
                <a:srgbClr val="3366FF"/>
              </a:gs>
            </a:gsLst>
            <a:lin ang="5400000" scaled="0"/>
          </a:gradFill>
        </p:spPr>
        <p:style>
          <a:lnRef idx="0">
            <a:schemeClr val="accent2"/>
          </a:lnRef>
          <a:fillRef idx="1002">
            <a:schemeClr val="dk2"/>
          </a:fillRef>
          <a:effectRef idx="3">
            <a:schemeClr val="accent2"/>
          </a:effectRef>
          <a:fontRef idx="minor">
            <a:schemeClr val="lt1"/>
          </a:fontRef>
        </p:style>
        <p:txBody>
          <a:bodyPr rtlCol="1" anchor="ctr"/>
          <a:lstStyle/>
          <a:p>
            <a:pPr algn="ctr"/>
            <a:r>
              <a:rPr lang="ar-EG" sz="2400" b="1" dirty="0">
                <a:solidFill>
                  <a:srgbClr val="0070C0"/>
                </a:solidFill>
              </a:rPr>
              <a:t>أسباب الحاجه إلي الجودة </a:t>
            </a:r>
            <a:endParaRPr lang="ar-SA" sz="2400" b="1" dirty="0">
              <a:solidFill>
                <a:schemeClr val="tx1"/>
              </a:solidFill>
            </a:endParaRPr>
          </a:p>
        </p:txBody>
      </p:sp>
      <p:sp>
        <p:nvSpPr>
          <p:cNvPr id="24" name="مربع نص 25"/>
          <p:cNvSpPr txBox="1"/>
          <p:nvPr/>
        </p:nvSpPr>
        <p:spPr>
          <a:xfrm>
            <a:off x="4143372" y="6286520"/>
            <a:ext cx="642942"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1">
            <a:spAutoFit/>
          </a:bodyPr>
          <a:lstStyle/>
          <a:p>
            <a:pPr algn="ctr"/>
            <a:r>
              <a:rPr lang="ar-EG" dirty="0">
                <a:solidFill>
                  <a:schemeClr val="accent1">
                    <a:lumMod val="75000"/>
                  </a:schemeClr>
                </a:solidFill>
              </a:rPr>
              <a:t>6</a:t>
            </a:r>
            <a:endParaRPr lang="ar-SA" dirty="0">
              <a:solidFill>
                <a:schemeClr val="accent1">
                  <a:lumMod val="75000"/>
                </a:schemeClr>
              </a:solidFill>
            </a:endParaRPr>
          </a:p>
        </p:txBody>
      </p:sp>
      <p:pic>
        <p:nvPicPr>
          <p:cNvPr id="25" name="Picture 24" descr="C:\Users\Qualiry Secretarial\Desktop\الجودة\logo.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11" y="0"/>
            <a:ext cx="1080120" cy="792088"/>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p14:dur="100" advClick="0" advTm="10000">
        <p:cut/>
        <p:sndAc>
          <p:stSnd>
            <p:snd r:embed="rId2" name="type.wav"/>
          </p:stSnd>
        </p:sndAc>
      </p:transition>
    </mc:Choice>
    <mc:Fallback xmlns="">
      <p:transition advClick="0" advTm="10000">
        <p:cut/>
        <p:sndAc>
          <p:stSnd>
            <p:snd r:embed="rId4" name="type.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grpId="0" nodeType="clickEffect">
                                  <p:stCondLst>
                                    <p:cond delay="0"/>
                                  </p:stCondLst>
                                  <p:childTnLst>
                                    <p:animRot by="21600000">
                                      <p:cBhvr>
                                        <p:cTn id="11" dur="2000" fill="hold"/>
                                        <p:tgtEl>
                                          <p:spTgt spid="2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1071538" y="500042"/>
            <a:ext cx="7704137" cy="5472112"/>
            <a:chOff x="384" y="672"/>
            <a:chExt cx="4956" cy="2928"/>
          </a:xfrm>
        </p:grpSpPr>
        <p:grpSp>
          <p:nvGrpSpPr>
            <p:cNvPr id="3" name="Group 4"/>
            <p:cNvGrpSpPr>
              <a:grpSpLocks/>
            </p:cNvGrpSpPr>
            <p:nvPr/>
          </p:nvGrpSpPr>
          <p:grpSpPr bwMode="auto">
            <a:xfrm>
              <a:off x="384" y="672"/>
              <a:ext cx="4956" cy="2928"/>
              <a:chOff x="3888" y="1296"/>
              <a:chExt cx="1960" cy="1488"/>
            </a:xfrm>
          </p:grpSpPr>
          <p:sp>
            <p:nvSpPr>
              <p:cNvPr id="5136" name="Freeform 5"/>
              <p:cNvSpPr>
                <a:spLocks/>
              </p:cNvSpPr>
              <p:nvPr/>
            </p:nvSpPr>
            <p:spPr bwMode="auto">
              <a:xfrm flipH="1">
                <a:off x="3996" y="1296"/>
                <a:ext cx="1852" cy="1488"/>
              </a:xfrm>
              <a:custGeom>
                <a:avLst/>
                <a:gdLst>
                  <a:gd name="T0" fmla="*/ 1070 w 9260"/>
                  <a:gd name="T1" fmla="*/ 13065 h 13198"/>
                  <a:gd name="T2" fmla="*/ 828 w 9260"/>
                  <a:gd name="T3" fmla="*/ 12749 h 13198"/>
                  <a:gd name="T4" fmla="*/ 719 w 9260"/>
                  <a:gd name="T5" fmla="*/ 12380 h 13198"/>
                  <a:gd name="T6" fmla="*/ 675 w 9260"/>
                  <a:gd name="T7" fmla="*/ 11969 h 13198"/>
                  <a:gd name="T8" fmla="*/ 636 w 9260"/>
                  <a:gd name="T9" fmla="*/ 11716 h 13198"/>
                  <a:gd name="T10" fmla="*/ 571 w 9260"/>
                  <a:gd name="T11" fmla="*/ 11691 h 13198"/>
                  <a:gd name="T12" fmla="*/ 488 w 9260"/>
                  <a:gd name="T13" fmla="*/ 11443 h 13198"/>
                  <a:gd name="T14" fmla="*/ 366 w 9260"/>
                  <a:gd name="T15" fmla="*/ 10502 h 13198"/>
                  <a:gd name="T16" fmla="*/ 231 w 9260"/>
                  <a:gd name="T17" fmla="*/ 9316 h 13198"/>
                  <a:gd name="T18" fmla="*/ 124 w 9260"/>
                  <a:gd name="T19" fmla="*/ 8300 h 13198"/>
                  <a:gd name="T20" fmla="*/ 109 w 9260"/>
                  <a:gd name="T21" fmla="*/ 7233 h 13198"/>
                  <a:gd name="T22" fmla="*/ 191 w 9260"/>
                  <a:gd name="T23" fmla="*/ 5960 h 13198"/>
                  <a:gd name="T24" fmla="*/ 59 w 9260"/>
                  <a:gd name="T25" fmla="*/ 5052 h 13198"/>
                  <a:gd name="T26" fmla="*/ 75 w 9260"/>
                  <a:gd name="T27" fmla="*/ 4394 h 13198"/>
                  <a:gd name="T28" fmla="*/ 142 w 9260"/>
                  <a:gd name="T29" fmla="*/ 4015 h 13198"/>
                  <a:gd name="T30" fmla="*/ 246 w 9260"/>
                  <a:gd name="T31" fmla="*/ 3914 h 13198"/>
                  <a:gd name="T32" fmla="*/ 343 w 9260"/>
                  <a:gd name="T33" fmla="*/ 3859 h 13198"/>
                  <a:gd name="T34" fmla="*/ 483 w 9260"/>
                  <a:gd name="T35" fmla="*/ 3823 h 13198"/>
                  <a:gd name="T36" fmla="*/ 560 w 9260"/>
                  <a:gd name="T37" fmla="*/ 3735 h 13198"/>
                  <a:gd name="T38" fmla="*/ 433 w 9260"/>
                  <a:gd name="T39" fmla="*/ 3688 h 13198"/>
                  <a:gd name="T40" fmla="*/ 265 w 9260"/>
                  <a:gd name="T41" fmla="*/ 3665 h 13198"/>
                  <a:gd name="T42" fmla="*/ 98 w 9260"/>
                  <a:gd name="T43" fmla="*/ 3655 h 13198"/>
                  <a:gd name="T44" fmla="*/ 88 w 9260"/>
                  <a:gd name="T45" fmla="*/ 3408 h 13198"/>
                  <a:gd name="T46" fmla="*/ 254 w 9260"/>
                  <a:gd name="T47" fmla="*/ 2587 h 13198"/>
                  <a:gd name="T48" fmla="*/ 246 w 9260"/>
                  <a:gd name="T49" fmla="*/ 1911 h 13198"/>
                  <a:gd name="T50" fmla="*/ 223 w 9260"/>
                  <a:gd name="T51" fmla="*/ 1242 h 13198"/>
                  <a:gd name="T52" fmla="*/ 272 w 9260"/>
                  <a:gd name="T53" fmla="*/ 585 h 13198"/>
                  <a:gd name="T54" fmla="*/ 270 w 9260"/>
                  <a:gd name="T55" fmla="*/ 237 h 13198"/>
                  <a:gd name="T56" fmla="*/ 8294 w 9260"/>
                  <a:gd name="T57" fmla="*/ 0 h 13198"/>
                  <a:gd name="T58" fmla="*/ 8029 w 9260"/>
                  <a:gd name="T59" fmla="*/ 712 h 13198"/>
                  <a:gd name="T60" fmla="*/ 7886 w 9260"/>
                  <a:gd name="T61" fmla="*/ 1880 h 13198"/>
                  <a:gd name="T62" fmla="*/ 7827 w 9260"/>
                  <a:gd name="T63" fmla="*/ 3083 h 13198"/>
                  <a:gd name="T64" fmla="*/ 7809 w 9260"/>
                  <a:gd name="T65" fmla="*/ 3898 h 13198"/>
                  <a:gd name="T66" fmla="*/ 7705 w 9260"/>
                  <a:gd name="T67" fmla="*/ 3945 h 13198"/>
                  <a:gd name="T68" fmla="*/ 7564 w 9260"/>
                  <a:gd name="T69" fmla="*/ 3994 h 13198"/>
                  <a:gd name="T70" fmla="*/ 7491 w 9260"/>
                  <a:gd name="T71" fmla="*/ 4093 h 13198"/>
                  <a:gd name="T72" fmla="*/ 7419 w 9260"/>
                  <a:gd name="T73" fmla="*/ 4190 h 13198"/>
                  <a:gd name="T74" fmla="*/ 7544 w 9260"/>
                  <a:gd name="T75" fmla="*/ 4221 h 13198"/>
                  <a:gd name="T76" fmla="*/ 7681 w 9260"/>
                  <a:gd name="T77" fmla="*/ 4285 h 13198"/>
                  <a:gd name="T78" fmla="*/ 7809 w 9260"/>
                  <a:gd name="T79" fmla="*/ 4353 h 13198"/>
                  <a:gd name="T80" fmla="*/ 7904 w 9260"/>
                  <a:gd name="T81" fmla="*/ 4384 h 13198"/>
                  <a:gd name="T82" fmla="*/ 7904 w 9260"/>
                  <a:gd name="T83" fmla="*/ 4968 h 13198"/>
                  <a:gd name="T84" fmla="*/ 8011 w 9260"/>
                  <a:gd name="T85" fmla="*/ 6007 h 13198"/>
                  <a:gd name="T86" fmla="*/ 8082 w 9260"/>
                  <a:gd name="T87" fmla="*/ 7636 h 13198"/>
                  <a:gd name="T88" fmla="*/ 8172 w 9260"/>
                  <a:gd name="T89" fmla="*/ 9269 h 13198"/>
                  <a:gd name="T90" fmla="*/ 8340 w 9260"/>
                  <a:gd name="T91" fmla="*/ 10326 h 13198"/>
                  <a:gd name="T92" fmla="*/ 8507 w 9260"/>
                  <a:gd name="T93" fmla="*/ 10864 h 13198"/>
                  <a:gd name="T94" fmla="*/ 8611 w 9260"/>
                  <a:gd name="T95" fmla="*/ 11390 h 13198"/>
                  <a:gd name="T96" fmla="*/ 8728 w 9260"/>
                  <a:gd name="T97" fmla="*/ 11923 h 13198"/>
                  <a:gd name="T98" fmla="*/ 8923 w 9260"/>
                  <a:gd name="T99" fmla="*/ 12468 h 1319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9260"/>
                  <a:gd name="T151" fmla="*/ 0 h 13198"/>
                  <a:gd name="T152" fmla="*/ 9260 w 9260"/>
                  <a:gd name="T153" fmla="*/ 13198 h 1319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9260" h="13198">
                    <a:moveTo>
                      <a:pt x="9260" y="13198"/>
                    </a:moveTo>
                    <a:lnTo>
                      <a:pt x="1259" y="13198"/>
                    </a:lnTo>
                    <a:lnTo>
                      <a:pt x="1159" y="13133"/>
                    </a:lnTo>
                    <a:lnTo>
                      <a:pt x="1070" y="13065"/>
                    </a:lnTo>
                    <a:lnTo>
                      <a:pt x="994" y="12993"/>
                    </a:lnTo>
                    <a:lnTo>
                      <a:pt x="930" y="12915"/>
                    </a:lnTo>
                    <a:lnTo>
                      <a:pt x="872" y="12834"/>
                    </a:lnTo>
                    <a:lnTo>
                      <a:pt x="828" y="12749"/>
                    </a:lnTo>
                    <a:lnTo>
                      <a:pt x="792" y="12663"/>
                    </a:lnTo>
                    <a:lnTo>
                      <a:pt x="761" y="12572"/>
                    </a:lnTo>
                    <a:lnTo>
                      <a:pt x="737" y="12476"/>
                    </a:lnTo>
                    <a:lnTo>
                      <a:pt x="719" y="12380"/>
                    </a:lnTo>
                    <a:lnTo>
                      <a:pt x="703" y="12282"/>
                    </a:lnTo>
                    <a:lnTo>
                      <a:pt x="693" y="12180"/>
                    </a:lnTo>
                    <a:lnTo>
                      <a:pt x="683" y="12076"/>
                    </a:lnTo>
                    <a:lnTo>
                      <a:pt x="675" y="11969"/>
                    </a:lnTo>
                    <a:lnTo>
                      <a:pt x="667" y="11861"/>
                    </a:lnTo>
                    <a:lnTo>
                      <a:pt x="659" y="11752"/>
                    </a:lnTo>
                    <a:lnTo>
                      <a:pt x="649" y="11731"/>
                    </a:lnTo>
                    <a:lnTo>
                      <a:pt x="636" y="11716"/>
                    </a:lnTo>
                    <a:lnTo>
                      <a:pt x="623" y="11704"/>
                    </a:lnTo>
                    <a:lnTo>
                      <a:pt x="607" y="11696"/>
                    </a:lnTo>
                    <a:lnTo>
                      <a:pt x="589" y="11694"/>
                    </a:lnTo>
                    <a:lnTo>
                      <a:pt x="571" y="11691"/>
                    </a:lnTo>
                    <a:lnTo>
                      <a:pt x="550" y="11691"/>
                    </a:lnTo>
                    <a:lnTo>
                      <a:pt x="532" y="11689"/>
                    </a:lnTo>
                    <a:lnTo>
                      <a:pt x="511" y="11591"/>
                    </a:lnTo>
                    <a:lnTo>
                      <a:pt x="488" y="11443"/>
                    </a:lnTo>
                    <a:lnTo>
                      <a:pt x="459" y="11253"/>
                    </a:lnTo>
                    <a:lnTo>
                      <a:pt x="431" y="11030"/>
                    </a:lnTo>
                    <a:lnTo>
                      <a:pt x="397" y="10778"/>
                    </a:lnTo>
                    <a:lnTo>
                      <a:pt x="366" y="10502"/>
                    </a:lnTo>
                    <a:lnTo>
                      <a:pt x="329" y="10212"/>
                    </a:lnTo>
                    <a:lnTo>
                      <a:pt x="295" y="9913"/>
                    </a:lnTo>
                    <a:lnTo>
                      <a:pt x="262" y="9612"/>
                    </a:lnTo>
                    <a:lnTo>
                      <a:pt x="231" y="9316"/>
                    </a:lnTo>
                    <a:lnTo>
                      <a:pt x="199" y="9028"/>
                    </a:lnTo>
                    <a:lnTo>
                      <a:pt x="171" y="8760"/>
                    </a:lnTo>
                    <a:lnTo>
                      <a:pt x="145" y="8516"/>
                    </a:lnTo>
                    <a:lnTo>
                      <a:pt x="124" y="8300"/>
                    </a:lnTo>
                    <a:lnTo>
                      <a:pt x="109" y="8123"/>
                    </a:lnTo>
                    <a:lnTo>
                      <a:pt x="96" y="7988"/>
                    </a:lnTo>
                    <a:lnTo>
                      <a:pt x="91" y="7591"/>
                    </a:lnTo>
                    <a:lnTo>
                      <a:pt x="109" y="7233"/>
                    </a:lnTo>
                    <a:lnTo>
                      <a:pt x="137" y="6903"/>
                    </a:lnTo>
                    <a:lnTo>
                      <a:pt x="168" y="6588"/>
                    </a:lnTo>
                    <a:lnTo>
                      <a:pt x="189" y="6277"/>
                    </a:lnTo>
                    <a:lnTo>
                      <a:pt x="191" y="5960"/>
                    </a:lnTo>
                    <a:lnTo>
                      <a:pt x="163" y="5626"/>
                    </a:lnTo>
                    <a:lnTo>
                      <a:pt x="96" y="5262"/>
                    </a:lnTo>
                    <a:lnTo>
                      <a:pt x="73" y="5173"/>
                    </a:lnTo>
                    <a:lnTo>
                      <a:pt x="59" y="5052"/>
                    </a:lnTo>
                    <a:lnTo>
                      <a:pt x="56" y="4904"/>
                    </a:lnTo>
                    <a:lnTo>
                      <a:pt x="61" y="4737"/>
                    </a:lnTo>
                    <a:lnTo>
                      <a:pt x="67" y="4566"/>
                    </a:lnTo>
                    <a:lnTo>
                      <a:pt x="75" y="4394"/>
                    </a:lnTo>
                    <a:lnTo>
                      <a:pt x="78" y="4234"/>
                    </a:lnTo>
                    <a:lnTo>
                      <a:pt x="73" y="4093"/>
                    </a:lnTo>
                    <a:lnTo>
                      <a:pt x="109" y="4052"/>
                    </a:lnTo>
                    <a:lnTo>
                      <a:pt x="142" y="4015"/>
                    </a:lnTo>
                    <a:lnTo>
                      <a:pt x="171" y="3984"/>
                    </a:lnTo>
                    <a:lnTo>
                      <a:pt x="196" y="3958"/>
                    </a:lnTo>
                    <a:lnTo>
                      <a:pt x="223" y="3935"/>
                    </a:lnTo>
                    <a:lnTo>
                      <a:pt x="246" y="3914"/>
                    </a:lnTo>
                    <a:lnTo>
                      <a:pt x="267" y="3895"/>
                    </a:lnTo>
                    <a:lnTo>
                      <a:pt x="293" y="3882"/>
                    </a:lnTo>
                    <a:lnTo>
                      <a:pt x="316" y="3870"/>
                    </a:lnTo>
                    <a:lnTo>
                      <a:pt x="343" y="3859"/>
                    </a:lnTo>
                    <a:lnTo>
                      <a:pt x="371" y="3849"/>
                    </a:lnTo>
                    <a:lnTo>
                      <a:pt x="405" y="3841"/>
                    </a:lnTo>
                    <a:lnTo>
                      <a:pt x="441" y="3831"/>
                    </a:lnTo>
                    <a:lnTo>
                      <a:pt x="483" y="3823"/>
                    </a:lnTo>
                    <a:lnTo>
                      <a:pt x="530" y="3813"/>
                    </a:lnTo>
                    <a:lnTo>
                      <a:pt x="581" y="3803"/>
                    </a:lnTo>
                    <a:lnTo>
                      <a:pt x="581" y="3753"/>
                    </a:lnTo>
                    <a:lnTo>
                      <a:pt x="560" y="3735"/>
                    </a:lnTo>
                    <a:lnTo>
                      <a:pt x="535" y="3722"/>
                    </a:lnTo>
                    <a:lnTo>
                      <a:pt x="504" y="3709"/>
                    </a:lnTo>
                    <a:lnTo>
                      <a:pt x="469" y="3696"/>
                    </a:lnTo>
                    <a:lnTo>
                      <a:pt x="433" y="3688"/>
                    </a:lnTo>
                    <a:lnTo>
                      <a:pt x="394" y="3680"/>
                    </a:lnTo>
                    <a:lnTo>
                      <a:pt x="353" y="3673"/>
                    </a:lnTo>
                    <a:lnTo>
                      <a:pt x="308" y="3667"/>
                    </a:lnTo>
                    <a:lnTo>
                      <a:pt x="265" y="3665"/>
                    </a:lnTo>
                    <a:lnTo>
                      <a:pt x="223" y="3660"/>
                    </a:lnTo>
                    <a:lnTo>
                      <a:pt x="178" y="3657"/>
                    </a:lnTo>
                    <a:lnTo>
                      <a:pt x="137" y="3657"/>
                    </a:lnTo>
                    <a:lnTo>
                      <a:pt x="98" y="3655"/>
                    </a:lnTo>
                    <a:lnTo>
                      <a:pt x="61" y="3655"/>
                    </a:lnTo>
                    <a:lnTo>
                      <a:pt x="28" y="3655"/>
                    </a:lnTo>
                    <a:lnTo>
                      <a:pt x="0" y="3655"/>
                    </a:lnTo>
                    <a:lnTo>
                      <a:pt x="88" y="3408"/>
                    </a:lnTo>
                    <a:lnTo>
                      <a:pt x="155" y="3181"/>
                    </a:lnTo>
                    <a:lnTo>
                      <a:pt x="205" y="2969"/>
                    </a:lnTo>
                    <a:lnTo>
                      <a:pt x="236" y="2772"/>
                    </a:lnTo>
                    <a:lnTo>
                      <a:pt x="254" y="2587"/>
                    </a:lnTo>
                    <a:lnTo>
                      <a:pt x="262" y="2408"/>
                    </a:lnTo>
                    <a:lnTo>
                      <a:pt x="262" y="2239"/>
                    </a:lnTo>
                    <a:lnTo>
                      <a:pt x="254" y="2073"/>
                    </a:lnTo>
                    <a:lnTo>
                      <a:pt x="246" y="1911"/>
                    </a:lnTo>
                    <a:lnTo>
                      <a:pt x="234" y="1750"/>
                    </a:lnTo>
                    <a:lnTo>
                      <a:pt x="226" y="1584"/>
                    </a:lnTo>
                    <a:lnTo>
                      <a:pt x="221" y="1418"/>
                    </a:lnTo>
                    <a:lnTo>
                      <a:pt x="223" y="1242"/>
                    </a:lnTo>
                    <a:lnTo>
                      <a:pt x="236" y="1060"/>
                    </a:lnTo>
                    <a:lnTo>
                      <a:pt x="259" y="865"/>
                    </a:lnTo>
                    <a:lnTo>
                      <a:pt x="298" y="658"/>
                    </a:lnTo>
                    <a:lnTo>
                      <a:pt x="272" y="585"/>
                    </a:lnTo>
                    <a:lnTo>
                      <a:pt x="254" y="502"/>
                    </a:lnTo>
                    <a:lnTo>
                      <a:pt x="246" y="416"/>
                    </a:lnTo>
                    <a:lnTo>
                      <a:pt x="252" y="325"/>
                    </a:lnTo>
                    <a:lnTo>
                      <a:pt x="270" y="237"/>
                    </a:lnTo>
                    <a:lnTo>
                      <a:pt x="298" y="154"/>
                    </a:lnTo>
                    <a:lnTo>
                      <a:pt x="343" y="76"/>
                    </a:lnTo>
                    <a:lnTo>
                      <a:pt x="402" y="11"/>
                    </a:lnTo>
                    <a:lnTo>
                      <a:pt x="8294" y="0"/>
                    </a:lnTo>
                    <a:lnTo>
                      <a:pt x="8213" y="112"/>
                    </a:lnTo>
                    <a:lnTo>
                      <a:pt x="8143" y="273"/>
                    </a:lnTo>
                    <a:lnTo>
                      <a:pt x="8082" y="475"/>
                    </a:lnTo>
                    <a:lnTo>
                      <a:pt x="8029" y="712"/>
                    </a:lnTo>
                    <a:lnTo>
                      <a:pt x="7983" y="977"/>
                    </a:lnTo>
                    <a:lnTo>
                      <a:pt x="7943" y="1265"/>
                    </a:lnTo>
                    <a:lnTo>
                      <a:pt x="7912" y="1569"/>
                    </a:lnTo>
                    <a:lnTo>
                      <a:pt x="7886" y="1880"/>
                    </a:lnTo>
                    <a:lnTo>
                      <a:pt x="7865" y="2194"/>
                    </a:lnTo>
                    <a:lnTo>
                      <a:pt x="7850" y="2504"/>
                    </a:lnTo>
                    <a:lnTo>
                      <a:pt x="7837" y="2803"/>
                    </a:lnTo>
                    <a:lnTo>
                      <a:pt x="7827" y="3083"/>
                    </a:lnTo>
                    <a:lnTo>
                      <a:pt x="7822" y="3341"/>
                    </a:lnTo>
                    <a:lnTo>
                      <a:pt x="7816" y="3566"/>
                    </a:lnTo>
                    <a:lnTo>
                      <a:pt x="7811" y="3753"/>
                    </a:lnTo>
                    <a:lnTo>
                      <a:pt x="7809" y="3898"/>
                    </a:lnTo>
                    <a:lnTo>
                      <a:pt x="7787" y="3904"/>
                    </a:lnTo>
                    <a:lnTo>
                      <a:pt x="7764" y="3914"/>
                    </a:lnTo>
                    <a:lnTo>
                      <a:pt x="7736" y="3930"/>
                    </a:lnTo>
                    <a:lnTo>
                      <a:pt x="7705" y="3945"/>
                    </a:lnTo>
                    <a:lnTo>
                      <a:pt x="7670" y="3963"/>
                    </a:lnTo>
                    <a:lnTo>
                      <a:pt x="7637" y="3979"/>
                    </a:lnTo>
                    <a:lnTo>
                      <a:pt x="7600" y="3989"/>
                    </a:lnTo>
                    <a:lnTo>
                      <a:pt x="7564" y="3994"/>
                    </a:lnTo>
                    <a:lnTo>
                      <a:pt x="7559" y="4028"/>
                    </a:lnTo>
                    <a:lnTo>
                      <a:pt x="7541" y="4055"/>
                    </a:lnTo>
                    <a:lnTo>
                      <a:pt x="7517" y="4075"/>
                    </a:lnTo>
                    <a:lnTo>
                      <a:pt x="7491" y="4093"/>
                    </a:lnTo>
                    <a:lnTo>
                      <a:pt x="7465" y="4111"/>
                    </a:lnTo>
                    <a:lnTo>
                      <a:pt x="7442" y="4132"/>
                    </a:lnTo>
                    <a:lnTo>
                      <a:pt x="7424" y="4158"/>
                    </a:lnTo>
                    <a:lnTo>
                      <a:pt x="7419" y="4190"/>
                    </a:lnTo>
                    <a:lnTo>
                      <a:pt x="7447" y="4192"/>
                    </a:lnTo>
                    <a:lnTo>
                      <a:pt x="7478" y="4198"/>
                    </a:lnTo>
                    <a:lnTo>
                      <a:pt x="7509" y="4208"/>
                    </a:lnTo>
                    <a:lnTo>
                      <a:pt x="7544" y="4221"/>
                    </a:lnTo>
                    <a:lnTo>
                      <a:pt x="7577" y="4234"/>
                    </a:lnTo>
                    <a:lnTo>
                      <a:pt x="7611" y="4252"/>
                    </a:lnTo>
                    <a:lnTo>
                      <a:pt x="7644" y="4270"/>
                    </a:lnTo>
                    <a:lnTo>
                      <a:pt x="7681" y="4285"/>
                    </a:lnTo>
                    <a:lnTo>
                      <a:pt x="7715" y="4303"/>
                    </a:lnTo>
                    <a:lnTo>
                      <a:pt x="7746" y="4321"/>
                    </a:lnTo>
                    <a:lnTo>
                      <a:pt x="7779" y="4340"/>
                    </a:lnTo>
                    <a:lnTo>
                      <a:pt x="7809" y="4353"/>
                    </a:lnTo>
                    <a:lnTo>
                      <a:pt x="7837" y="4366"/>
                    </a:lnTo>
                    <a:lnTo>
                      <a:pt x="7863" y="4376"/>
                    </a:lnTo>
                    <a:lnTo>
                      <a:pt x="7884" y="4382"/>
                    </a:lnTo>
                    <a:lnTo>
                      <a:pt x="7904" y="4384"/>
                    </a:lnTo>
                    <a:lnTo>
                      <a:pt x="7896" y="4530"/>
                    </a:lnTo>
                    <a:lnTo>
                      <a:pt x="7886" y="4675"/>
                    </a:lnTo>
                    <a:lnTo>
                      <a:pt x="7884" y="4823"/>
                    </a:lnTo>
                    <a:lnTo>
                      <a:pt x="7904" y="4968"/>
                    </a:lnTo>
                    <a:lnTo>
                      <a:pt x="7938" y="5140"/>
                    </a:lnTo>
                    <a:lnTo>
                      <a:pt x="7967" y="5379"/>
                    </a:lnTo>
                    <a:lnTo>
                      <a:pt x="7990" y="5670"/>
                    </a:lnTo>
                    <a:lnTo>
                      <a:pt x="8011" y="6007"/>
                    </a:lnTo>
                    <a:lnTo>
                      <a:pt x="8029" y="6381"/>
                    </a:lnTo>
                    <a:lnTo>
                      <a:pt x="8047" y="6784"/>
                    </a:lnTo>
                    <a:lnTo>
                      <a:pt x="8062" y="7205"/>
                    </a:lnTo>
                    <a:lnTo>
                      <a:pt x="8082" y="7636"/>
                    </a:lnTo>
                    <a:lnTo>
                      <a:pt x="8100" y="8064"/>
                    </a:lnTo>
                    <a:lnTo>
                      <a:pt x="8120" y="8487"/>
                    </a:lnTo>
                    <a:lnTo>
                      <a:pt x="8143" y="8893"/>
                    </a:lnTo>
                    <a:lnTo>
                      <a:pt x="8172" y="9269"/>
                    </a:lnTo>
                    <a:lnTo>
                      <a:pt x="8203" y="9609"/>
                    </a:lnTo>
                    <a:lnTo>
                      <a:pt x="8242" y="9905"/>
                    </a:lnTo>
                    <a:lnTo>
                      <a:pt x="8286" y="10146"/>
                    </a:lnTo>
                    <a:lnTo>
                      <a:pt x="8340" y="10326"/>
                    </a:lnTo>
                    <a:lnTo>
                      <a:pt x="8393" y="10461"/>
                    </a:lnTo>
                    <a:lnTo>
                      <a:pt x="8434" y="10596"/>
                    </a:lnTo>
                    <a:lnTo>
                      <a:pt x="8473" y="10731"/>
                    </a:lnTo>
                    <a:lnTo>
                      <a:pt x="8507" y="10864"/>
                    </a:lnTo>
                    <a:lnTo>
                      <a:pt x="8536" y="10995"/>
                    </a:lnTo>
                    <a:lnTo>
                      <a:pt x="8562" y="11128"/>
                    </a:lnTo>
                    <a:lnTo>
                      <a:pt x="8587" y="11260"/>
                    </a:lnTo>
                    <a:lnTo>
                      <a:pt x="8611" y="11390"/>
                    </a:lnTo>
                    <a:lnTo>
                      <a:pt x="8637" y="11523"/>
                    </a:lnTo>
                    <a:lnTo>
                      <a:pt x="8663" y="11655"/>
                    </a:lnTo>
                    <a:lnTo>
                      <a:pt x="8694" y="11788"/>
                    </a:lnTo>
                    <a:lnTo>
                      <a:pt x="8728" y="11923"/>
                    </a:lnTo>
                    <a:lnTo>
                      <a:pt x="8767" y="12055"/>
                    </a:lnTo>
                    <a:lnTo>
                      <a:pt x="8811" y="12193"/>
                    </a:lnTo>
                    <a:lnTo>
                      <a:pt x="8863" y="12331"/>
                    </a:lnTo>
                    <a:lnTo>
                      <a:pt x="8923" y="12468"/>
                    </a:lnTo>
                    <a:lnTo>
                      <a:pt x="9260" y="13198"/>
                    </a:lnTo>
                    <a:close/>
                  </a:path>
                </a:pathLst>
              </a:custGeom>
              <a:gradFill rotWithShape="0">
                <a:gsLst>
                  <a:gs pos="0">
                    <a:srgbClr val="8488C4"/>
                  </a:gs>
                  <a:gs pos="53000">
                    <a:srgbClr val="D4DEFF"/>
                  </a:gs>
                  <a:gs pos="83000">
                    <a:srgbClr val="D4DEFF"/>
                  </a:gs>
                  <a:gs pos="100000">
                    <a:srgbClr val="96AB94"/>
                  </a:gs>
                </a:gsLst>
                <a:lin ang="5400000" scaled="1"/>
              </a:gradFill>
              <a:ln w="1588">
                <a:solidFill>
                  <a:srgbClr val="663300"/>
                </a:solidFill>
                <a:prstDash val="solid"/>
                <a:round/>
                <a:headEnd/>
                <a:tailEnd/>
              </a:ln>
            </p:spPr>
            <p:txBody>
              <a:bodyPr lIns="16" tIns="8" rIns="16" bIns="8">
                <a:spAutoFit/>
              </a:bodyPr>
              <a:lstStyle/>
              <a:p>
                <a:endParaRPr lang="ar-SA" dirty="0"/>
              </a:p>
            </p:txBody>
          </p:sp>
          <p:sp>
            <p:nvSpPr>
              <p:cNvPr id="5137" name="Freeform 6"/>
              <p:cNvSpPr>
                <a:spLocks/>
              </p:cNvSpPr>
              <p:nvPr/>
            </p:nvSpPr>
            <p:spPr bwMode="auto">
              <a:xfrm flipH="1">
                <a:off x="4122" y="1297"/>
                <a:ext cx="1642" cy="125"/>
              </a:xfrm>
              <a:custGeom>
                <a:avLst/>
                <a:gdLst>
                  <a:gd name="T0" fmla="*/ 7963 w 8212"/>
                  <a:gd name="T1" fmla="*/ 10 h 1119"/>
                  <a:gd name="T2" fmla="*/ 8098 w 8212"/>
                  <a:gd name="T3" fmla="*/ 71 h 1119"/>
                  <a:gd name="T4" fmla="*/ 8162 w 8212"/>
                  <a:gd name="T5" fmla="*/ 182 h 1119"/>
                  <a:gd name="T6" fmla="*/ 8196 w 8212"/>
                  <a:gd name="T7" fmla="*/ 340 h 1119"/>
                  <a:gd name="T8" fmla="*/ 8212 w 8212"/>
                  <a:gd name="T9" fmla="*/ 875 h 1119"/>
                  <a:gd name="T10" fmla="*/ 8167 w 8212"/>
                  <a:gd name="T11" fmla="*/ 891 h 1119"/>
                  <a:gd name="T12" fmla="*/ 8121 w 8212"/>
                  <a:gd name="T13" fmla="*/ 930 h 1119"/>
                  <a:gd name="T14" fmla="*/ 8082 w 8212"/>
                  <a:gd name="T15" fmla="*/ 977 h 1119"/>
                  <a:gd name="T16" fmla="*/ 8066 w 8212"/>
                  <a:gd name="T17" fmla="*/ 1020 h 1119"/>
                  <a:gd name="T18" fmla="*/ 1983 w 8212"/>
                  <a:gd name="T19" fmla="*/ 1112 h 1119"/>
                  <a:gd name="T20" fmla="*/ 2003 w 8212"/>
                  <a:gd name="T21" fmla="*/ 1057 h 1119"/>
                  <a:gd name="T22" fmla="*/ 1985 w 8212"/>
                  <a:gd name="T23" fmla="*/ 1015 h 1119"/>
                  <a:gd name="T24" fmla="*/ 1948 w 8212"/>
                  <a:gd name="T25" fmla="*/ 974 h 1119"/>
                  <a:gd name="T26" fmla="*/ 1912 w 8212"/>
                  <a:gd name="T27" fmla="*/ 922 h 1119"/>
                  <a:gd name="T28" fmla="*/ 1876 w 8212"/>
                  <a:gd name="T29" fmla="*/ 880 h 1119"/>
                  <a:gd name="T30" fmla="*/ 1858 w 8212"/>
                  <a:gd name="T31" fmla="*/ 776 h 1119"/>
                  <a:gd name="T32" fmla="*/ 1665 w 8212"/>
                  <a:gd name="T33" fmla="*/ 1119 h 1119"/>
                  <a:gd name="T34" fmla="*/ 1520 w 8212"/>
                  <a:gd name="T35" fmla="*/ 1114 h 1119"/>
                  <a:gd name="T36" fmla="*/ 1419 w 8212"/>
                  <a:gd name="T37" fmla="*/ 1099 h 1119"/>
                  <a:gd name="T38" fmla="*/ 1336 w 8212"/>
                  <a:gd name="T39" fmla="*/ 1078 h 1119"/>
                  <a:gd name="T40" fmla="*/ 1250 w 8212"/>
                  <a:gd name="T41" fmla="*/ 1057 h 1119"/>
                  <a:gd name="T42" fmla="*/ 1140 w 8212"/>
                  <a:gd name="T43" fmla="*/ 1041 h 1119"/>
                  <a:gd name="T44" fmla="*/ 985 w 8212"/>
                  <a:gd name="T45" fmla="*/ 1036 h 1119"/>
                  <a:gd name="T46" fmla="*/ 764 w 8212"/>
                  <a:gd name="T47" fmla="*/ 1044 h 1119"/>
                  <a:gd name="T48" fmla="*/ 452 w 8212"/>
                  <a:gd name="T49" fmla="*/ 1070 h 1119"/>
                  <a:gd name="T50" fmla="*/ 574 w 8212"/>
                  <a:gd name="T51" fmla="*/ 925 h 1119"/>
                  <a:gd name="T52" fmla="*/ 614 w 8212"/>
                  <a:gd name="T53" fmla="*/ 766 h 1119"/>
                  <a:gd name="T54" fmla="*/ 579 w 8212"/>
                  <a:gd name="T55" fmla="*/ 610 h 1119"/>
                  <a:gd name="T56" fmla="*/ 476 w 8212"/>
                  <a:gd name="T57" fmla="*/ 480 h 1119"/>
                  <a:gd name="T58" fmla="*/ 408 w 8212"/>
                  <a:gd name="T59" fmla="*/ 387 h 1119"/>
                  <a:gd name="T60" fmla="*/ 359 w 8212"/>
                  <a:gd name="T61" fmla="*/ 301 h 1119"/>
                  <a:gd name="T62" fmla="*/ 317 w 8212"/>
                  <a:gd name="T63" fmla="*/ 224 h 1119"/>
                  <a:gd name="T64" fmla="*/ 278 w 8212"/>
                  <a:gd name="T65" fmla="*/ 156 h 1119"/>
                  <a:gd name="T66" fmla="*/ 234 w 8212"/>
                  <a:gd name="T67" fmla="*/ 102 h 1119"/>
                  <a:gd name="T68" fmla="*/ 177 w 8212"/>
                  <a:gd name="T69" fmla="*/ 57 h 1119"/>
                  <a:gd name="T70" fmla="*/ 102 w 8212"/>
                  <a:gd name="T71" fmla="*/ 26 h 1119"/>
                  <a:gd name="T72" fmla="*/ 0 w 8212"/>
                  <a:gd name="T73" fmla="*/ 10 h 111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8212"/>
                  <a:gd name="T112" fmla="*/ 0 h 1119"/>
                  <a:gd name="T113" fmla="*/ 8212 w 8212"/>
                  <a:gd name="T114" fmla="*/ 1119 h 111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8212" h="1119">
                    <a:moveTo>
                      <a:pt x="7858" y="0"/>
                    </a:moveTo>
                    <a:lnTo>
                      <a:pt x="7963" y="10"/>
                    </a:lnTo>
                    <a:lnTo>
                      <a:pt x="8040" y="34"/>
                    </a:lnTo>
                    <a:lnTo>
                      <a:pt x="8098" y="71"/>
                    </a:lnTo>
                    <a:lnTo>
                      <a:pt x="8136" y="120"/>
                    </a:lnTo>
                    <a:lnTo>
                      <a:pt x="8162" y="182"/>
                    </a:lnTo>
                    <a:lnTo>
                      <a:pt x="8180" y="255"/>
                    </a:lnTo>
                    <a:lnTo>
                      <a:pt x="8196" y="340"/>
                    </a:lnTo>
                    <a:lnTo>
                      <a:pt x="8212" y="436"/>
                    </a:lnTo>
                    <a:lnTo>
                      <a:pt x="8212" y="875"/>
                    </a:lnTo>
                    <a:lnTo>
                      <a:pt x="8191" y="880"/>
                    </a:lnTo>
                    <a:lnTo>
                      <a:pt x="8167" y="891"/>
                    </a:lnTo>
                    <a:lnTo>
                      <a:pt x="8144" y="909"/>
                    </a:lnTo>
                    <a:lnTo>
                      <a:pt x="8121" y="930"/>
                    </a:lnTo>
                    <a:lnTo>
                      <a:pt x="8100" y="953"/>
                    </a:lnTo>
                    <a:lnTo>
                      <a:pt x="8082" y="977"/>
                    </a:lnTo>
                    <a:lnTo>
                      <a:pt x="8072" y="1000"/>
                    </a:lnTo>
                    <a:lnTo>
                      <a:pt x="8066" y="1020"/>
                    </a:lnTo>
                    <a:lnTo>
                      <a:pt x="1957" y="1119"/>
                    </a:lnTo>
                    <a:lnTo>
                      <a:pt x="1983" y="1112"/>
                    </a:lnTo>
                    <a:lnTo>
                      <a:pt x="1998" y="1089"/>
                    </a:lnTo>
                    <a:lnTo>
                      <a:pt x="2003" y="1057"/>
                    </a:lnTo>
                    <a:lnTo>
                      <a:pt x="2003" y="1020"/>
                    </a:lnTo>
                    <a:lnTo>
                      <a:pt x="1985" y="1015"/>
                    </a:lnTo>
                    <a:lnTo>
                      <a:pt x="1967" y="997"/>
                    </a:lnTo>
                    <a:lnTo>
                      <a:pt x="1948" y="974"/>
                    </a:lnTo>
                    <a:lnTo>
                      <a:pt x="1930" y="948"/>
                    </a:lnTo>
                    <a:lnTo>
                      <a:pt x="1912" y="922"/>
                    </a:lnTo>
                    <a:lnTo>
                      <a:pt x="1894" y="898"/>
                    </a:lnTo>
                    <a:lnTo>
                      <a:pt x="1876" y="880"/>
                    </a:lnTo>
                    <a:lnTo>
                      <a:pt x="1858" y="875"/>
                    </a:lnTo>
                    <a:lnTo>
                      <a:pt x="1858" y="776"/>
                    </a:lnTo>
                    <a:lnTo>
                      <a:pt x="1759" y="763"/>
                    </a:lnTo>
                    <a:lnTo>
                      <a:pt x="1665" y="1119"/>
                    </a:lnTo>
                    <a:lnTo>
                      <a:pt x="1588" y="1117"/>
                    </a:lnTo>
                    <a:lnTo>
                      <a:pt x="1520" y="1114"/>
                    </a:lnTo>
                    <a:lnTo>
                      <a:pt x="1466" y="1107"/>
                    </a:lnTo>
                    <a:lnTo>
                      <a:pt x="1419" y="1099"/>
                    </a:lnTo>
                    <a:lnTo>
                      <a:pt x="1374" y="1089"/>
                    </a:lnTo>
                    <a:lnTo>
                      <a:pt x="1336" y="1078"/>
                    </a:lnTo>
                    <a:lnTo>
                      <a:pt x="1294" y="1068"/>
                    </a:lnTo>
                    <a:lnTo>
                      <a:pt x="1250" y="1057"/>
                    </a:lnTo>
                    <a:lnTo>
                      <a:pt x="1201" y="1049"/>
                    </a:lnTo>
                    <a:lnTo>
                      <a:pt x="1140" y="1041"/>
                    </a:lnTo>
                    <a:lnTo>
                      <a:pt x="1071" y="1036"/>
                    </a:lnTo>
                    <a:lnTo>
                      <a:pt x="985" y="1036"/>
                    </a:lnTo>
                    <a:lnTo>
                      <a:pt x="884" y="1036"/>
                    </a:lnTo>
                    <a:lnTo>
                      <a:pt x="764" y="1044"/>
                    </a:lnTo>
                    <a:lnTo>
                      <a:pt x="622" y="1054"/>
                    </a:lnTo>
                    <a:lnTo>
                      <a:pt x="452" y="1070"/>
                    </a:lnTo>
                    <a:lnTo>
                      <a:pt x="525" y="1000"/>
                    </a:lnTo>
                    <a:lnTo>
                      <a:pt x="574" y="925"/>
                    </a:lnTo>
                    <a:lnTo>
                      <a:pt x="603" y="847"/>
                    </a:lnTo>
                    <a:lnTo>
                      <a:pt x="614" y="766"/>
                    </a:lnTo>
                    <a:lnTo>
                      <a:pt x="606" y="686"/>
                    </a:lnTo>
                    <a:lnTo>
                      <a:pt x="579" y="610"/>
                    </a:lnTo>
                    <a:lnTo>
                      <a:pt x="535" y="543"/>
                    </a:lnTo>
                    <a:lnTo>
                      <a:pt x="476" y="480"/>
                    </a:lnTo>
                    <a:lnTo>
                      <a:pt x="439" y="434"/>
                    </a:lnTo>
                    <a:lnTo>
                      <a:pt x="408" y="387"/>
                    </a:lnTo>
                    <a:lnTo>
                      <a:pt x="382" y="342"/>
                    </a:lnTo>
                    <a:lnTo>
                      <a:pt x="359" y="301"/>
                    </a:lnTo>
                    <a:lnTo>
                      <a:pt x="336" y="263"/>
                    </a:lnTo>
                    <a:lnTo>
                      <a:pt x="317" y="224"/>
                    </a:lnTo>
                    <a:lnTo>
                      <a:pt x="296" y="189"/>
                    </a:lnTo>
                    <a:lnTo>
                      <a:pt x="278" y="156"/>
                    </a:lnTo>
                    <a:lnTo>
                      <a:pt x="255" y="127"/>
                    </a:lnTo>
                    <a:lnTo>
                      <a:pt x="234" y="102"/>
                    </a:lnTo>
                    <a:lnTo>
                      <a:pt x="209" y="78"/>
                    </a:lnTo>
                    <a:lnTo>
                      <a:pt x="177" y="57"/>
                    </a:lnTo>
                    <a:lnTo>
                      <a:pt x="143" y="39"/>
                    </a:lnTo>
                    <a:lnTo>
                      <a:pt x="102" y="26"/>
                    </a:lnTo>
                    <a:lnTo>
                      <a:pt x="54" y="16"/>
                    </a:lnTo>
                    <a:lnTo>
                      <a:pt x="0" y="10"/>
                    </a:lnTo>
                    <a:lnTo>
                      <a:pt x="7858" y="0"/>
                    </a:lnTo>
                    <a:close/>
                  </a:path>
                </a:pathLst>
              </a:custGeom>
              <a:gradFill rotWithShape="0">
                <a:gsLst>
                  <a:gs pos="0">
                    <a:srgbClr val="8488C4"/>
                  </a:gs>
                  <a:gs pos="53000">
                    <a:srgbClr val="D4DEFF"/>
                  </a:gs>
                  <a:gs pos="83000">
                    <a:srgbClr val="D4DEFF"/>
                  </a:gs>
                  <a:gs pos="100000">
                    <a:srgbClr val="96AB94"/>
                  </a:gs>
                </a:gsLst>
                <a:lin ang="5400000" scaled="1"/>
              </a:gradFill>
              <a:ln w="1588">
                <a:solidFill>
                  <a:srgbClr val="663300"/>
                </a:solidFill>
                <a:prstDash val="solid"/>
                <a:round/>
                <a:headEnd/>
                <a:tailEnd/>
              </a:ln>
            </p:spPr>
            <p:txBody>
              <a:bodyPr lIns="16" tIns="8" rIns="16" bIns="8">
                <a:spAutoFit/>
              </a:bodyPr>
              <a:lstStyle/>
              <a:p>
                <a:endParaRPr lang="ar-SA"/>
              </a:p>
            </p:txBody>
          </p:sp>
          <p:sp>
            <p:nvSpPr>
              <p:cNvPr id="5138" name="Freeform 7"/>
              <p:cNvSpPr>
                <a:spLocks/>
              </p:cNvSpPr>
              <p:nvPr/>
            </p:nvSpPr>
            <p:spPr bwMode="auto">
              <a:xfrm flipH="1">
                <a:off x="3888" y="2663"/>
                <a:ext cx="1701" cy="121"/>
              </a:xfrm>
              <a:custGeom>
                <a:avLst/>
                <a:gdLst>
                  <a:gd name="T0" fmla="*/ 7917 w 8504"/>
                  <a:gd name="T1" fmla="*/ 1068 h 1068"/>
                  <a:gd name="T2" fmla="*/ 8032 w 8504"/>
                  <a:gd name="T3" fmla="*/ 1058 h 1068"/>
                  <a:gd name="T4" fmla="*/ 8137 w 8504"/>
                  <a:gd name="T5" fmla="*/ 1037 h 1068"/>
                  <a:gd name="T6" fmla="*/ 8236 w 8504"/>
                  <a:gd name="T7" fmla="*/ 1009 h 1068"/>
                  <a:gd name="T8" fmla="*/ 8325 w 8504"/>
                  <a:gd name="T9" fmla="*/ 966 h 1068"/>
                  <a:gd name="T10" fmla="*/ 8397 w 8504"/>
                  <a:gd name="T11" fmla="*/ 912 h 1068"/>
                  <a:gd name="T12" fmla="*/ 8455 w 8504"/>
                  <a:gd name="T13" fmla="*/ 844 h 1068"/>
                  <a:gd name="T14" fmla="*/ 8494 w 8504"/>
                  <a:gd name="T15" fmla="*/ 762 h 1068"/>
                  <a:gd name="T16" fmla="*/ 8211 w 8504"/>
                  <a:gd name="T17" fmla="*/ 196 h 1068"/>
                  <a:gd name="T18" fmla="*/ 8167 w 8504"/>
                  <a:gd name="T19" fmla="*/ 180 h 1068"/>
                  <a:gd name="T20" fmla="*/ 8119 w 8504"/>
                  <a:gd name="T21" fmla="*/ 140 h 1068"/>
                  <a:gd name="T22" fmla="*/ 8081 w 8504"/>
                  <a:gd name="T23" fmla="*/ 94 h 1068"/>
                  <a:gd name="T24" fmla="*/ 8065 w 8504"/>
                  <a:gd name="T25" fmla="*/ 50 h 1068"/>
                  <a:gd name="T26" fmla="*/ 5958 w 8504"/>
                  <a:gd name="T27" fmla="*/ 283 h 1068"/>
                  <a:gd name="T28" fmla="*/ 5980 w 8504"/>
                  <a:gd name="T29" fmla="*/ 338 h 1068"/>
                  <a:gd name="T30" fmla="*/ 5961 w 8504"/>
                  <a:gd name="T31" fmla="*/ 380 h 1068"/>
                  <a:gd name="T32" fmla="*/ 5924 w 8504"/>
                  <a:gd name="T33" fmla="*/ 421 h 1068"/>
                  <a:gd name="T34" fmla="*/ 5888 w 8504"/>
                  <a:gd name="T35" fmla="*/ 473 h 1068"/>
                  <a:gd name="T36" fmla="*/ 5852 w 8504"/>
                  <a:gd name="T37" fmla="*/ 515 h 1068"/>
                  <a:gd name="T38" fmla="*/ 5833 w 8504"/>
                  <a:gd name="T39" fmla="*/ 619 h 1068"/>
                  <a:gd name="T40" fmla="*/ 5641 w 8504"/>
                  <a:gd name="T41" fmla="*/ 275 h 1068"/>
                  <a:gd name="T42" fmla="*/ 5517 w 8504"/>
                  <a:gd name="T43" fmla="*/ 273 h 1068"/>
                  <a:gd name="T44" fmla="*/ 5327 w 8504"/>
                  <a:gd name="T45" fmla="*/ 268 h 1068"/>
                  <a:gd name="T46" fmla="*/ 5075 w 8504"/>
                  <a:gd name="T47" fmla="*/ 260 h 1068"/>
                  <a:gd name="T48" fmla="*/ 4774 w 8504"/>
                  <a:gd name="T49" fmla="*/ 247 h 1068"/>
                  <a:gd name="T50" fmla="*/ 4428 w 8504"/>
                  <a:gd name="T51" fmla="*/ 232 h 1068"/>
                  <a:gd name="T52" fmla="*/ 4051 w 8504"/>
                  <a:gd name="T53" fmla="*/ 216 h 1068"/>
                  <a:gd name="T54" fmla="*/ 3651 w 8504"/>
                  <a:gd name="T55" fmla="*/ 196 h 1068"/>
                  <a:gd name="T56" fmla="*/ 3238 w 8504"/>
                  <a:gd name="T57" fmla="*/ 177 h 1068"/>
                  <a:gd name="T58" fmla="*/ 2815 w 8504"/>
                  <a:gd name="T59" fmla="*/ 154 h 1068"/>
                  <a:gd name="T60" fmla="*/ 2397 w 8504"/>
                  <a:gd name="T61" fmla="*/ 133 h 1068"/>
                  <a:gd name="T62" fmla="*/ 1991 w 8504"/>
                  <a:gd name="T63" fmla="*/ 109 h 1068"/>
                  <a:gd name="T64" fmla="*/ 1607 w 8504"/>
                  <a:gd name="T65" fmla="*/ 86 h 1068"/>
                  <a:gd name="T66" fmla="*/ 1252 w 8504"/>
                  <a:gd name="T67" fmla="*/ 63 h 1068"/>
                  <a:gd name="T68" fmla="*/ 934 w 8504"/>
                  <a:gd name="T69" fmla="*/ 42 h 1068"/>
                  <a:gd name="T70" fmla="*/ 664 w 8504"/>
                  <a:gd name="T71" fmla="*/ 22 h 1068"/>
                  <a:gd name="T72" fmla="*/ 451 w 8504"/>
                  <a:gd name="T73" fmla="*/ 0 h 1068"/>
                  <a:gd name="T74" fmla="*/ 586 w 8504"/>
                  <a:gd name="T75" fmla="*/ 162 h 1068"/>
                  <a:gd name="T76" fmla="*/ 656 w 8504"/>
                  <a:gd name="T77" fmla="*/ 354 h 1068"/>
                  <a:gd name="T78" fmla="*/ 651 w 8504"/>
                  <a:gd name="T79" fmla="*/ 543 h 1068"/>
                  <a:gd name="T80" fmla="*/ 561 w 8504"/>
                  <a:gd name="T81" fmla="*/ 688 h 1068"/>
                  <a:gd name="T82" fmla="*/ 449 w 8504"/>
                  <a:gd name="T83" fmla="*/ 738 h 1068"/>
                  <a:gd name="T84" fmla="*/ 370 w 8504"/>
                  <a:gd name="T85" fmla="*/ 793 h 1068"/>
                  <a:gd name="T86" fmla="*/ 311 w 8504"/>
                  <a:gd name="T87" fmla="*/ 852 h 1068"/>
                  <a:gd name="T88" fmla="*/ 266 w 8504"/>
                  <a:gd name="T89" fmla="*/ 910 h 1068"/>
                  <a:gd name="T90" fmla="*/ 222 w 8504"/>
                  <a:gd name="T91" fmla="*/ 964 h 1068"/>
                  <a:gd name="T92" fmla="*/ 171 w 8504"/>
                  <a:gd name="T93" fmla="*/ 1009 h 1068"/>
                  <a:gd name="T94" fmla="*/ 98 w 8504"/>
                  <a:gd name="T95" fmla="*/ 1042 h 1068"/>
                  <a:gd name="T96" fmla="*/ 0 w 8504"/>
                  <a:gd name="T97" fmla="*/ 1060 h 106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8504"/>
                  <a:gd name="T148" fmla="*/ 0 h 1068"/>
                  <a:gd name="T149" fmla="*/ 8504 w 8504"/>
                  <a:gd name="T150" fmla="*/ 1068 h 106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8504" h="1068">
                    <a:moveTo>
                      <a:pt x="7857" y="1050"/>
                    </a:moveTo>
                    <a:lnTo>
                      <a:pt x="7917" y="1068"/>
                    </a:lnTo>
                    <a:lnTo>
                      <a:pt x="7974" y="1063"/>
                    </a:lnTo>
                    <a:lnTo>
                      <a:pt x="8032" y="1058"/>
                    </a:lnTo>
                    <a:lnTo>
                      <a:pt x="8086" y="1047"/>
                    </a:lnTo>
                    <a:lnTo>
                      <a:pt x="8137" y="1037"/>
                    </a:lnTo>
                    <a:lnTo>
                      <a:pt x="8190" y="1024"/>
                    </a:lnTo>
                    <a:lnTo>
                      <a:pt x="8236" y="1009"/>
                    </a:lnTo>
                    <a:lnTo>
                      <a:pt x="8284" y="987"/>
                    </a:lnTo>
                    <a:lnTo>
                      <a:pt x="8325" y="966"/>
                    </a:lnTo>
                    <a:lnTo>
                      <a:pt x="8361" y="941"/>
                    </a:lnTo>
                    <a:lnTo>
                      <a:pt x="8397" y="912"/>
                    </a:lnTo>
                    <a:lnTo>
                      <a:pt x="8429" y="881"/>
                    </a:lnTo>
                    <a:lnTo>
                      <a:pt x="8455" y="844"/>
                    </a:lnTo>
                    <a:lnTo>
                      <a:pt x="8476" y="805"/>
                    </a:lnTo>
                    <a:lnTo>
                      <a:pt x="8494" y="762"/>
                    </a:lnTo>
                    <a:lnTo>
                      <a:pt x="8504" y="712"/>
                    </a:lnTo>
                    <a:lnTo>
                      <a:pt x="8211" y="196"/>
                    </a:lnTo>
                    <a:lnTo>
                      <a:pt x="8190" y="190"/>
                    </a:lnTo>
                    <a:lnTo>
                      <a:pt x="8167" y="180"/>
                    </a:lnTo>
                    <a:lnTo>
                      <a:pt x="8143" y="162"/>
                    </a:lnTo>
                    <a:lnTo>
                      <a:pt x="8119" y="140"/>
                    </a:lnTo>
                    <a:lnTo>
                      <a:pt x="8099" y="117"/>
                    </a:lnTo>
                    <a:lnTo>
                      <a:pt x="8081" y="94"/>
                    </a:lnTo>
                    <a:lnTo>
                      <a:pt x="8070" y="71"/>
                    </a:lnTo>
                    <a:lnTo>
                      <a:pt x="8065" y="50"/>
                    </a:lnTo>
                    <a:lnTo>
                      <a:pt x="5932" y="275"/>
                    </a:lnTo>
                    <a:lnTo>
                      <a:pt x="5958" y="283"/>
                    </a:lnTo>
                    <a:lnTo>
                      <a:pt x="5974" y="307"/>
                    </a:lnTo>
                    <a:lnTo>
                      <a:pt x="5980" y="338"/>
                    </a:lnTo>
                    <a:lnTo>
                      <a:pt x="5980" y="374"/>
                    </a:lnTo>
                    <a:lnTo>
                      <a:pt x="5961" y="380"/>
                    </a:lnTo>
                    <a:lnTo>
                      <a:pt x="5942" y="398"/>
                    </a:lnTo>
                    <a:lnTo>
                      <a:pt x="5924" y="421"/>
                    </a:lnTo>
                    <a:lnTo>
                      <a:pt x="5906" y="448"/>
                    </a:lnTo>
                    <a:lnTo>
                      <a:pt x="5888" y="473"/>
                    </a:lnTo>
                    <a:lnTo>
                      <a:pt x="5870" y="497"/>
                    </a:lnTo>
                    <a:lnTo>
                      <a:pt x="5852" y="515"/>
                    </a:lnTo>
                    <a:lnTo>
                      <a:pt x="5833" y="520"/>
                    </a:lnTo>
                    <a:lnTo>
                      <a:pt x="5833" y="619"/>
                    </a:lnTo>
                    <a:lnTo>
                      <a:pt x="5735" y="632"/>
                    </a:lnTo>
                    <a:lnTo>
                      <a:pt x="5641" y="275"/>
                    </a:lnTo>
                    <a:lnTo>
                      <a:pt x="5590" y="275"/>
                    </a:lnTo>
                    <a:lnTo>
                      <a:pt x="5517" y="273"/>
                    </a:lnTo>
                    <a:lnTo>
                      <a:pt x="5431" y="270"/>
                    </a:lnTo>
                    <a:lnTo>
                      <a:pt x="5327" y="268"/>
                    </a:lnTo>
                    <a:lnTo>
                      <a:pt x="5208" y="263"/>
                    </a:lnTo>
                    <a:lnTo>
                      <a:pt x="5075" y="260"/>
                    </a:lnTo>
                    <a:lnTo>
                      <a:pt x="4930" y="252"/>
                    </a:lnTo>
                    <a:lnTo>
                      <a:pt x="4774" y="247"/>
                    </a:lnTo>
                    <a:lnTo>
                      <a:pt x="4604" y="239"/>
                    </a:lnTo>
                    <a:lnTo>
                      <a:pt x="4428" y="232"/>
                    </a:lnTo>
                    <a:lnTo>
                      <a:pt x="4244" y="224"/>
                    </a:lnTo>
                    <a:lnTo>
                      <a:pt x="4051" y="216"/>
                    </a:lnTo>
                    <a:lnTo>
                      <a:pt x="3854" y="206"/>
                    </a:lnTo>
                    <a:lnTo>
                      <a:pt x="3651" y="196"/>
                    </a:lnTo>
                    <a:lnTo>
                      <a:pt x="3446" y="188"/>
                    </a:lnTo>
                    <a:lnTo>
                      <a:pt x="3238" y="177"/>
                    </a:lnTo>
                    <a:lnTo>
                      <a:pt x="3028" y="167"/>
                    </a:lnTo>
                    <a:lnTo>
                      <a:pt x="2815" y="154"/>
                    </a:lnTo>
                    <a:lnTo>
                      <a:pt x="2608" y="143"/>
                    </a:lnTo>
                    <a:lnTo>
                      <a:pt x="2397" y="133"/>
                    </a:lnTo>
                    <a:lnTo>
                      <a:pt x="2192" y="120"/>
                    </a:lnTo>
                    <a:lnTo>
                      <a:pt x="1991" y="109"/>
                    </a:lnTo>
                    <a:lnTo>
                      <a:pt x="1797" y="97"/>
                    </a:lnTo>
                    <a:lnTo>
                      <a:pt x="1607" y="86"/>
                    </a:lnTo>
                    <a:lnTo>
                      <a:pt x="1425" y="76"/>
                    </a:lnTo>
                    <a:lnTo>
                      <a:pt x="1252" y="63"/>
                    </a:lnTo>
                    <a:lnTo>
                      <a:pt x="1088" y="53"/>
                    </a:lnTo>
                    <a:lnTo>
                      <a:pt x="934" y="42"/>
                    </a:lnTo>
                    <a:lnTo>
                      <a:pt x="791" y="32"/>
                    </a:lnTo>
                    <a:lnTo>
                      <a:pt x="664" y="22"/>
                    </a:lnTo>
                    <a:lnTo>
                      <a:pt x="550" y="11"/>
                    </a:lnTo>
                    <a:lnTo>
                      <a:pt x="451" y="0"/>
                    </a:lnTo>
                    <a:lnTo>
                      <a:pt x="526" y="76"/>
                    </a:lnTo>
                    <a:lnTo>
                      <a:pt x="586" y="162"/>
                    </a:lnTo>
                    <a:lnTo>
                      <a:pt x="630" y="255"/>
                    </a:lnTo>
                    <a:lnTo>
                      <a:pt x="656" y="354"/>
                    </a:lnTo>
                    <a:lnTo>
                      <a:pt x="661" y="453"/>
                    </a:lnTo>
                    <a:lnTo>
                      <a:pt x="651" y="543"/>
                    </a:lnTo>
                    <a:lnTo>
                      <a:pt x="615" y="624"/>
                    </a:lnTo>
                    <a:lnTo>
                      <a:pt x="561" y="688"/>
                    </a:lnTo>
                    <a:lnTo>
                      <a:pt x="500" y="712"/>
                    </a:lnTo>
                    <a:lnTo>
                      <a:pt x="449" y="738"/>
                    </a:lnTo>
                    <a:lnTo>
                      <a:pt x="407" y="764"/>
                    </a:lnTo>
                    <a:lnTo>
                      <a:pt x="370" y="793"/>
                    </a:lnTo>
                    <a:lnTo>
                      <a:pt x="339" y="821"/>
                    </a:lnTo>
                    <a:lnTo>
                      <a:pt x="311" y="852"/>
                    </a:lnTo>
                    <a:lnTo>
                      <a:pt x="288" y="881"/>
                    </a:lnTo>
                    <a:lnTo>
                      <a:pt x="266" y="910"/>
                    </a:lnTo>
                    <a:lnTo>
                      <a:pt x="243" y="938"/>
                    </a:lnTo>
                    <a:lnTo>
                      <a:pt x="222" y="964"/>
                    </a:lnTo>
                    <a:lnTo>
                      <a:pt x="197" y="987"/>
                    </a:lnTo>
                    <a:lnTo>
                      <a:pt x="171" y="1009"/>
                    </a:lnTo>
                    <a:lnTo>
                      <a:pt x="137" y="1027"/>
                    </a:lnTo>
                    <a:lnTo>
                      <a:pt x="98" y="1042"/>
                    </a:lnTo>
                    <a:lnTo>
                      <a:pt x="54" y="1052"/>
                    </a:lnTo>
                    <a:lnTo>
                      <a:pt x="0" y="1060"/>
                    </a:lnTo>
                    <a:lnTo>
                      <a:pt x="7857" y="1050"/>
                    </a:lnTo>
                    <a:close/>
                  </a:path>
                </a:pathLst>
              </a:custGeom>
              <a:gradFill rotWithShape="0">
                <a:gsLst>
                  <a:gs pos="0">
                    <a:srgbClr val="8488C4"/>
                  </a:gs>
                  <a:gs pos="53000">
                    <a:srgbClr val="D4DEFF"/>
                  </a:gs>
                  <a:gs pos="83000">
                    <a:srgbClr val="D4DEFF"/>
                  </a:gs>
                  <a:gs pos="100000">
                    <a:srgbClr val="96AB94"/>
                  </a:gs>
                </a:gsLst>
                <a:lin ang="5400000" scaled="1"/>
              </a:gradFill>
              <a:ln w="1588">
                <a:solidFill>
                  <a:srgbClr val="663300"/>
                </a:solidFill>
                <a:prstDash val="solid"/>
                <a:round/>
                <a:headEnd/>
                <a:tailEnd/>
              </a:ln>
            </p:spPr>
            <p:txBody>
              <a:bodyPr lIns="16" tIns="8" rIns="16" bIns="8">
                <a:spAutoFit/>
              </a:bodyPr>
              <a:lstStyle/>
              <a:p>
                <a:endParaRPr lang="ar-SA"/>
              </a:p>
            </p:txBody>
          </p:sp>
        </p:grpSp>
        <p:grpSp>
          <p:nvGrpSpPr>
            <p:cNvPr id="4" name="Group 8"/>
            <p:cNvGrpSpPr>
              <a:grpSpLocks/>
            </p:cNvGrpSpPr>
            <p:nvPr/>
          </p:nvGrpSpPr>
          <p:grpSpPr bwMode="auto">
            <a:xfrm flipH="1">
              <a:off x="432" y="1824"/>
              <a:ext cx="804" cy="1496"/>
              <a:chOff x="4028" y="2018"/>
              <a:chExt cx="1104" cy="2294"/>
            </a:xfrm>
          </p:grpSpPr>
          <p:sp>
            <p:nvSpPr>
              <p:cNvPr id="5127" name="Freeform 9"/>
              <p:cNvSpPr>
                <a:spLocks/>
              </p:cNvSpPr>
              <p:nvPr/>
            </p:nvSpPr>
            <p:spPr bwMode="auto">
              <a:xfrm>
                <a:off x="4072" y="2266"/>
                <a:ext cx="879" cy="1880"/>
              </a:xfrm>
              <a:custGeom>
                <a:avLst/>
                <a:gdLst>
                  <a:gd name="T0" fmla="*/ 459 w 2637"/>
                  <a:gd name="T1" fmla="*/ 4235 h 5641"/>
                  <a:gd name="T2" fmla="*/ 505 w 2637"/>
                  <a:gd name="T3" fmla="*/ 4086 h 5641"/>
                  <a:gd name="T4" fmla="*/ 549 w 2637"/>
                  <a:gd name="T5" fmla="*/ 3941 h 5641"/>
                  <a:gd name="T6" fmla="*/ 595 w 2637"/>
                  <a:gd name="T7" fmla="*/ 3802 h 5641"/>
                  <a:gd name="T8" fmla="*/ 641 w 2637"/>
                  <a:gd name="T9" fmla="*/ 3663 h 5641"/>
                  <a:gd name="T10" fmla="*/ 688 w 2637"/>
                  <a:gd name="T11" fmla="*/ 3526 h 5641"/>
                  <a:gd name="T12" fmla="*/ 737 w 2637"/>
                  <a:gd name="T13" fmla="*/ 3390 h 5641"/>
                  <a:gd name="T14" fmla="*/ 784 w 2637"/>
                  <a:gd name="T15" fmla="*/ 3260 h 5641"/>
                  <a:gd name="T16" fmla="*/ 836 w 2637"/>
                  <a:gd name="T17" fmla="*/ 3130 h 5641"/>
                  <a:gd name="T18" fmla="*/ 886 w 2637"/>
                  <a:gd name="T19" fmla="*/ 3004 h 5641"/>
                  <a:gd name="T20" fmla="*/ 938 w 2637"/>
                  <a:gd name="T21" fmla="*/ 2876 h 5641"/>
                  <a:gd name="T22" fmla="*/ 991 w 2637"/>
                  <a:gd name="T23" fmla="*/ 2749 h 5641"/>
                  <a:gd name="T24" fmla="*/ 1047 w 2637"/>
                  <a:gd name="T25" fmla="*/ 2625 h 5641"/>
                  <a:gd name="T26" fmla="*/ 1102 w 2637"/>
                  <a:gd name="T27" fmla="*/ 2502 h 5641"/>
                  <a:gd name="T28" fmla="*/ 1161 w 2637"/>
                  <a:gd name="T29" fmla="*/ 2378 h 5641"/>
                  <a:gd name="T30" fmla="*/ 1220 w 2637"/>
                  <a:gd name="T31" fmla="*/ 2257 h 5641"/>
                  <a:gd name="T32" fmla="*/ 1285 w 2637"/>
                  <a:gd name="T33" fmla="*/ 2133 h 5641"/>
                  <a:gd name="T34" fmla="*/ 1347 w 2637"/>
                  <a:gd name="T35" fmla="*/ 2010 h 5641"/>
                  <a:gd name="T36" fmla="*/ 1416 w 2637"/>
                  <a:gd name="T37" fmla="*/ 1886 h 5641"/>
                  <a:gd name="T38" fmla="*/ 1483 w 2637"/>
                  <a:gd name="T39" fmla="*/ 1762 h 5641"/>
                  <a:gd name="T40" fmla="*/ 1555 w 2637"/>
                  <a:gd name="T41" fmla="*/ 1638 h 5641"/>
                  <a:gd name="T42" fmla="*/ 1629 w 2637"/>
                  <a:gd name="T43" fmla="*/ 1514 h 5641"/>
                  <a:gd name="T44" fmla="*/ 1702 w 2637"/>
                  <a:gd name="T45" fmla="*/ 1388 h 5641"/>
                  <a:gd name="T46" fmla="*/ 1783 w 2637"/>
                  <a:gd name="T47" fmla="*/ 1257 h 5641"/>
                  <a:gd name="T48" fmla="*/ 1863 w 2637"/>
                  <a:gd name="T49" fmla="*/ 1128 h 5641"/>
                  <a:gd name="T50" fmla="*/ 1951 w 2637"/>
                  <a:gd name="T51" fmla="*/ 998 h 5641"/>
                  <a:gd name="T52" fmla="*/ 2037 w 2637"/>
                  <a:gd name="T53" fmla="*/ 861 h 5641"/>
                  <a:gd name="T54" fmla="*/ 2130 w 2637"/>
                  <a:gd name="T55" fmla="*/ 725 h 5641"/>
                  <a:gd name="T56" fmla="*/ 2223 w 2637"/>
                  <a:gd name="T57" fmla="*/ 586 h 5641"/>
                  <a:gd name="T58" fmla="*/ 2322 w 2637"/>
                  <a:gd name="T59" fmla="*/ 447 h 5641"/>
                  <a:gd name="T60" fmla="*/ 2424 w 2637"/>
                  <a:gd name="T61" fmla="*/ 301 h 5641"/>
                  <a:gd name="T62" fmla="*/ 2529 w 2637"/>
                  <a:gd name="T63" fmla="*/ 153 h 5641"/>
                  <a:gd name="T64" fmla="*/ 2637 w 2637"/>
                  <a:gd name="T65" fmla="*/ 0 h 5641"/>
                  <a:gd name="T66" fmla="*/ 2492 w 2637"/>
                  <a:gd name="T67" fmla="*/ 242 h 5641"/>
                  <a:gd name="T68" fmla="*/ 2343 w 2637"/>
                  <a:gd name="T69" fmla="*/ 487 h 5641"/>
                  <a:gd name="T70" fmla="*/ 2192 w 2637"/>
                  <a:gd name="T71" fmla="*/ 737 h 5641"/>
                  <a:gd name="T72" fmla="*/ 2040 w 2637"/>
                  <a:gd name="T73" fmla="*/ 994 h 5641"/>
                  <a:gd name="T74" fmla="*/ 1888 w 2637"/>
                  <a:gd name="T75" fmla="*/ 1255 h 5641"/>
                  <a:gd name="T76" fmla="*/ 1740 w 2637"/>
                  <a:gd name="T77" fmla="*/ 1518 h 5641"/>
                  <a:gd name="T78" fmla="*/ 1594 w 2637"/>
                  <a:gd name="T79" fmla="*/ 1784 h 5641"/>
                  <a:gd name="T80" fmla="*/ 1453 w 2637"/>
                  <a:gd name="T81" fmla="*/ 2049 h 5641"/>
                  <a:gd name="T82" fmla="*/ 1316 w 2637"/>
                  <a:gd name="T83" fmla="*/ 2319 h 5641"/>
                  <a:gd name="T84" fmla="*/ 1189 w 2637"/>
                  <a:gd name="T85" fmla="*/ 2588 h 5641"/>
                  <a:gd name="T86" fmla="*/ 1069 w 2637"/>
                  <a:gd name="T87" fmla="*/ 2855 h 5641"/>
                  <a:gd name="T88" fmla="*/ 961 w 2637"/>
                  <a:gd name="T89" fmla="*/ 3124 h 5641"/>
                  <a:gd name="T90" fmla="*/ 861 w 2637"/>
                  <a:gd name="T91" fmla="*/ 3390 h 5641"/>
                  <a:gd name="T92" fmla="*/ 775 w 2637"/>
                  <a:gd name="T93" fmla="*/ 3653 h 5641"/>
                  <a:gd name="T94" fmla="*/ 700 w 2637"/>
                  <a:gd name="T95" fmla="*/ 3916 h 5641"/>
                  <a:gd name="T96" fmla="*/ 641 w 2637"/>
                  <a:gd name="T97" fmla="*/ 4173 h 5641"/>
                  <a:gd name="T98" fmla="*/ 418 w 2637"/>
                  <a:gd name="T99" fmla="*/ 5111 h 5641"/>
                  <a:gd name="T100" fmla="*/ 0 w 2637"/>
                  <a:gd name="T101" fmla="*/ 5641 h 5641"/>
                  <a:gd name="T102" fmla="*/ 459 w 2637"/>
                  <a:gd name="T103" fmla="*/ 4235 h 564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2637"/>
                  <a:gd name="T157" fmla="*/ 0 h 5641"/>
                  <a:gd name="T158" fmla="*/ 2637 w 2637"/>
                  <a:gd name="T159" fmla="*/ 5641 h 5641"/>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2637" h="5641">
                    <a:moveTo>
                      <a:pt x="459" y="4235"/>
                    </a:moveTo>
                    <a:lnTo>
                      <a:pt x="505" y="4086"/>
                    </a:lnTo>
                    <a:lnTo>
                      <a:pt x="549" y="3941"/>
                    </a:lnTo>
                    <a:lnTo>
                      <a:pt x="595" y="3802"/>
                    </a:lnTo>
                    <a:lnTo>
                      <a:pt x="641" y="3663"/>
                    </a:lnTo>
                    <a:lnTo>
                      <a:pt x="688" y="3526"/>
                    </a:lnTo>
                    <a:lnTo>
                      <a:pt x="737" y="3390"/>
                    </a:lnTo>
                    <a:lnTo>
                      <a:pt x="784" y="3260"/>
                    </a:lnTo>
                    <a:lnTo>
                      <a:pt x="836" y="3130"/>
                    </a:lnTo>
                    <a:lnTo>
                      <a:pt x="886" y="3004"/>
                    </a:lnTo>
                    <a:lnTo>
                      <a:pt x="938" y="2876"/>
                    </a:lnTo>
                    <a:lnTo>
                      <a:pt x="991" y="2749"/>
                    </a:lnTo>
                    <a:lnTo>
                      <a:pt x="1047" y="2625"/>
                    </a:lnTo>
                    <a:lnTo>
                      <a:pt x="1102" y="2502"/>
                    </a:lnTo>
                    <a:lnTo>
                      <a:pt x="1161" y="2378"/>
                    </a:lnTo>
                    <a:lnTo>
                      <a:pt x="1220" y="2257"/>
                    </a:lnTo>
                    <a:lnTo>
                      <a:pt x="1285" y="2133"/>
                    </a:lnTo>
                    <a:lnTo>
                      <a:pt x="1347" y="2010"/>
                    </a:lnTo>
                    <a:lnTo>
                      <a:pt x="1416" y="1886"/>
                    </a:lnTo>
                    <a:lnTo>
                      <a:pt x="1483" y="1762"/>
                    </a:lnTo>
                    <a:lnTo>
                      <a:pt x="1555" y="1638"/>
                    </a:lnTo>
                    <a:lnTo>
                      <a:pt x="1629" y="1514"/>
                    </a:lnTo>
                    <a:lnTo>
                      <a:pt x="1702" y="1388"/>
                    </a:lnTo>
                    <a:lnTo>
                      <a:pt x="1783" y="1257"/>
                    </a:lnTo>
                    <a:lnTo>
                      <a:pt x="1863" y="1128"/>
                    </a:lnTo>
                    <a:lnTo>
                      <a:pt x="1951" y="998"/>
                    </a:lnTo>
                    <a:lnTo>
                      <a:pt x="2037" y="861"/>
                    </a:lnTo>
                    <a:lnTo>
                      <a:pt x="2130" y="725"/>
                    </a:lnTo>
                    <a:lnTo>
                      <a:pt x="2223" y="586"/>
                    </a:lnTo>
                    <a:lnTo>
                      <a:pt x="2322" y="447"/>
                    </a:lnTo>
                    <a:lnTo>
                      <a:pt x="2424" y="301"/>
                    </a:lnTo>
                    <a:lnTo>
                      <a:pt x="2529" y="153"/>
                    </a:lnTo>
                    <a:lnTo>
                      <a:pt x="2637" y="0"/>
                    </a:lnTo>
                    <a:lnTo>
                      <a:pt x="2492" y="242"/>
                    </a:lnTo>
                    <a:lnTo>
                      <a:pt x="2343" y="487"/>
                    </a:lnTo>
                    <a:lnTo>
                      <a:pt x="2192" y="737"/>
                    </a:lnTo>
                    <a:lnTo>
                      <a:pt x="2040" y="994"/>
                    </a:lnTo>
                    <a:lnTo>
                      <a:pt x="1888" y="1255"/>
                    </a:lnTo>
                    <a:lnTo>
                      <a:pt x="1740" y="1518"/>
                    </a:lnTo>
                    <a:lnTo>
                      <a:pt x="1594" y="1784"/>
                    </a:lnTo>
                    <a:lnTo>
                      <a:pt x="1453" y="2049"/>
                    </a:lnTo>
                    <a:lnTo>
                      <a:pt x="1316" y="2319"/>
                    </a:lnTo>
                    <a:lnTo>
                      <a:pt x="1189" y="2588"/>
                    </a:lnTo>
                    <a:lnTo>
                      <a:pt x="1069" y="2855"/>
                    </a:lnTo>
                    <a:lnTo>
                      <a:pt x="961" y="3124"/>
                    </a:lnTo>
                    <a:lnTo>
                      <a:pt x="861" y="3390"/>
                    </a:lnTo>
                    <a:lnTo>
                      <a:pt x="775" y="3653"/>
                    </a:lnTo>
                    <a:lnTo>
                      <a:pt x="700" y="3916"/>
                    </a:lnTo>
                    <a:lnTo>
                      <a:pt x="641" y="4173"/>
                    </a:lnTo>
                    <a:lnTo>
                      <a:pt x="418" y="5111"/>
                    </a:lnTo>
                    <a:lnTo>
                      <a:pt x="0" y="5641"/>
                    </a:lnTo>
                    <a:lnTo>
                      <a:pt x="459" y="4235"/>
                    </a:lnTo>
                    <a:close/>
                  </a:path>
                </a:pathLst>
              </a:custGeom>
              <a:solidFill>
                <a:srgbClr val="FFFFFF">
                  <a:alpha val="50195"/>
                </a:srgbClr>
              </a:solidFill>
              <a:ln w="9525">
                <a:noFill/>
                <a:round/>
                <a:headEnd/>
                <a:tailEnd/>
              </a:ln>
            </p:spPr>
            <p:txBody>
              <a:bodyPr lIns="16" tIns="8" rIns="16" bIns="8">
                <a:spAutoFit/>
              </a:bodyPr>
              <a:lstStyle/>
              <a:p>
                <a:endParaRPr lang="ar-SA"/>
              </a:p>
            </p:txBody>
          </p:sp>
          <p:sp>
            <p:nvSpPr>
              <p:cNvPr id="5128" name="Freeform 10"/>
              <p:cNvSpPr>
                <a:spLocks/>
              </p:cNvSpPr>
              <p:nvPr/>
            </p:nvSpPr>
            <p:spPr bwMode="auto">
              <a:xfrm>
                <a:off x="4222" y="2264"/>
                <a:ext cx="732" cy="1414"/>
              </a:xfrm>
              <a:custGeom>
                <a:avLst/>
                <a:gdLst>
                  <a:gd name="T0" fmla="*/ 2179 w 2198"/>
                  <a:gd name="T1" fmla="*/ 0 h 4243"/>
                  <a:gd name="T2" fmla="*/ 1965 w 2198"/>
                  <a:gd name="T3" fmla="*/ 301 h 4243"/>
                  <a:gd name="T4" fmla="*/ 1765 w 2198"/>
                  <a:gd name="T5" fmla="*/ 586 h 4243"/>
                  <a:gd name="T6" fmla="*/ 1579 w 2198"/>
                  <a:gd name="T7" fmla="*/ 861 h 4243"/>
                  <a:gd name="T8" fmla="*/ 1406 w 2198"/>
                  <a:gd name="T9" fmla="*/ 1128 h 4243"/>
                  <a:gd name="T10" fmla="*/ 1245 w 2198"/>
                  <a:gd name="T11" fmla="*/ 1387 h 4243"/>
                  <a:gd name="T12" fmla="*/ 1096 w 2198"/>
                  <a:gd name="T13" fmla="*/ 1638 h 4243"/>
                  <a:gd name="T14" fmla="*/ 957 w 2198"/>
                  <a:gd name="T15" fmla="*/ 1889 h 4243"/>
                  <a:gd name="T16" fmla="*/ 827 w 2198"/>
                  <a:gd name="T17" fmla="*/ 2136 h 4243"/>
                  <a:gd name="T18" fmla="*/ 702 w 2198"/>
                  <a:gd name="T19" fmla="*/ 2381 h 4243"/>
                  <a:gd name="T20" fmla="*/ 588 w 2198"/>
                  <a:gd name="T21" fmla="*/ 2628 h 4243"/>
                  <a:gd name="T22" fmla="*/ 480 w 2198"/>
                  <a:gd name="T23" fmla="*/ 2879 h 4243"/>
                  <a:gd name="T24" fmla="*/ 378 w 2198"/>
                  <a:gd name="T25" fmla="*/ 3133 h 4243"/>
                  <a:gd name="T26" fmla="*/ 279 w 2198"/>
                  <a:gd name="T27" fmla="*/ 3392 h 4243"/>
                  <a:gd name="T28" fmla="*/ 183 w 2198"/>
                  <a:gd name="T29" fmla="*/ 3665 h 4243"/>
                  <a:gd name="T30" fmla="*/ 90 w 2198"/>
                  <a:gd name="T31" fmla="*/ 3943 h 4243"/>
                  <a:gd name="T32" fmla="*/ 0 w 2198"/>
                  <a:gd name="T33" fmla="*/ 4237 h 4243"/>
                  <a:gd name="T34" fmla="*/ 65 w 2198"/>
                  <a:gd name="T35" fmla="*/ 4096 h 4243"/>
                  <a:gd name="T36" fmla="*/ 155 w 2198"/>
                  <a:gd name="T37" fmla="*/ 3810 h 4243"/>
                  <a:gd name="T38" fmla="*/ 248 w 2198"/>
                  <a:gd name="T39" fmla="*/ 3535 h 4243"/>
                  <a:gd name="T40" fmla="*/ 344 w 2198"/>
                  <a:gd name="T41" fmla="*/ 3269 h 4243"/>
                  <a:gd name="T42" fmla="*/ 446 w 2198"/>
                  <a:gd name="T43" fmla="*/ 3012 h 4243"/>
                  <a:gd name="T44" fmla="*/ 551 w 2198"/>
                  <a:gd name="T45" fmla="*/ 2759 h 4243"/>
                  <a:gd name="T46" fmla="*/ 663 w 2198"/>
                  <a:gd name="T47" fmla="*/ 2510 h 4243"/>
                  <a:gd name="T48" fmla="*/ 781 w 2198"/>
                  <a:gd name="T49" fmla="*/ 2267 h 4243"/>
                  <a:gd name="T50" fmla="*/ 908 w 2198"/>
                  <a:gd name="T51" fmla="*/ 2018 h 4243"/>
                  <a:gd name="T52" fmla="*/ 1043 w 2198"/>
                  <a:gd name="T53" fmla="*/ 1771 h 4243"/>
                  <a:gd name="T54" fmla="*/ 1189 w 2198"/>
                  <a:gd name="T55" fmla="*/ 1526 h 4243"/>
                  <a:gd name="T56" fmla="*/ 1343 w 2198"/>
                  <a:gd name="T57" fmla="*/ 1269 h 4243"/>
                  <a:gd name="T58" fmla="*/ 1510 w 2198"/>
                  <a:gd name="T59" fmla="*/ 1010 h 4243"/>
                  <a:gd name="T60" fmla="*/ 1690 w 2198"/>
                  <a:gd name="T61" fmla="*/ 737 h 4243"/>
                  <a:gd name="T62" fmla="*/ 1882 w 2198"/>
                  <a:gd name="T63" fmla="*/ 459 h 4243"/>
                  <a:gd name="T64" fmla="*/ 2090 w 2198"/>
                  <a:gd name="T65" fmla="*/ 165 h 4243"/>
                  <a:gd name="T66" fmla="*/ 2179 w 2198"/>
                  <a:gd name="T67" fmla="*/ 0 h 424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198"/>
                  <a:gd name="T103" fmla="*/ 0 h 4243"/>
                  <a:gd name="T104" fmla="*/ 2198 w 2198"/>
                  <a:gd name="T105" fmla="*/ 4243 h 424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198" h="4243">
                    <a:moveTo>
                      <a:pt x="2198" y="12"/>
                    </a:moveTo>
                    <a:lnTo>
                      <a:pt x="2179" y="0"/>
                    </a:lnTo>
                    <a:lnTo>
                      <a:pt x="2071" y="152"/>
                    </a:lnTo>
                    <a:lnTo>
                      <a:pt x="1965" y="301"/>
                    </a:lnTo>
                    <a:lnTo>
                      <a:pt x="1863" y="446"/>
                    </a:lnTo>
                    <a:lnTo>
                      <a:pt x="1765" y="586"/>
                    </a:lnTo>
                    <a:lnTo>
                      <a:pt x="1672" y="725"/>
                    </a:lnTo>
                    <a:lnTo>
                      <a:pt x="1579" y="861"/>
                    </a:lnTo>
                    <a:lnTo>
                      <a:pt x="1492" y="997"/>
                    </a:lnTo>
                    <a:lnTo>
                      <a:pt x="1406" y="1128"/>
                    </a:lnTo>
                    <a:lnTo>
                      <a:pt x="1325" y="1257"/>
                    </a:lnTo>
                    <a:lnTo>
                      <a:pt x="1245" y="1387"/>
                    </a:lnTo>
                    <a:lnTo>
                      <a:pt x="1171" y="1514"/>
                    </a:lnTo>
                    <a:lnTo>
                      <a:pt x="1096" y="1638"/>
                    </a:lnTo>
                    <a:lnTo>
                      <a:pt x="1025" y="1765"/>
                    </a:lnTo>
                    <a:lnTo>
                      <a:pt x="957" y="1889"/>
                    </a:lnTo>
                    <a:lnTo>
                      <a:pt x="889" y="2012"/>
                    </a:lnTo>
                    <a:lnTo>
                      <a:pt x="827" y="2136"/>
                    </a:lnTo>
                    <a:lnTo>
                      <a:pt x="761" y="2261"/>
                    </a:lnTo>
                    <a:lnTo>
                      <a:pt x="702" y="2381"/>
                    </a:lnTo>
                    <a:lnTo>
                      <a:pt x="644" y="2504"/>
                    </a:lnTo>
                    <a:lnTo>
                      <a:pt x="588" y="2628"/>
                    </a:lnTo>
                    <a:lnTo>
                      <a:pt x="533" y="2753"/>
                    </a:lnTo>
                    <a:lnTo>
                      <a:pt x="480" y="2879"/>
                    </a:lnTo>
                    <a:lnTo>
                      <a:pt x="428" y="3006"/>
                    </a:lnTo>
                    <a:lnTo>
                      <a:pt x="378" y="3133"/>
                    </a:lnTo>
                    <a:lnTo>
                      <a:pt x="326" y="3263"/>
                    </a:lnTo>
                    <a:lnTo>
                      <a:pt x="279" y="3392"/>
                    </a:lnTo>
                    <a:lnTo>
                      <a:pt x="230" y="3529"/>
                    </a:lnTo>
                    <a:lnTo>
                      <a:pt x="183" y="3665"/>
                    </a:lnTo>
                    <a:lnTo>
                      <a:pt x="137" y="3804"/>
                    </a:lnTo>
                    <a:lnTo>
                      <a:pt x="90" y="3943"/>
                    </a:lnTo>
                    <a:lnTo>
                      <a:pt x="47" y="4089"/>
                    </a:lnTo>
                    <a:lnTo>
                      <a:pt x="0" y="4237"/>
                    </a:lnTo>
                    <a:lnTo>
                      <a:pt x="20" y="4243"/>
                    </a:lnTo>
                    <a:lnTo>
                      <a:pt x="65" y="4096"/>
                    </a:lnTo>
                    <a:lnTo>
                      <a:pt x="108" y="3949"/>
                    </a:lnTo>
                    <a:lnTo>
                      <a:pt x="155" y="3810"/>
                    </a:lnTo>
                    <a:lnTo>
                      <a:pt x="202" y="3671"/>
                    </a:lnTo>
                    <a:lnTo>
                      <a:pt x="248" y="3535"/>
                    </a:lnTo>
                    <a:lnTo>
                      <a:pt x="298" y="3398"/>
                    </a:lnTo>
                    <a:lnTo>
                      <a:pt x="344" y="3269"/>
                    </a:lnTo>
                    <a:lnTo>
                      <a:pt x="396" y="3139"/>
                    </a:lnTo>
                    <a:lnTo>
                      <a:pt x="446" y="3012"/>
                    </a:lnTo>
                    <a:lnTo>
                      <a:pt x="498" y="2885"/>
                    </a:lnTo>
                    <a:lnTo>
                      <a:pt x="551" y="2759"/>
                    </a:lnTo>
                    <a:lnTo>
                      <a:pt x="606" y="2635"/>
                    </a:lnTo>
                    <a:lnTo>
                      <a:pt x="663" y="2510"/>
                    </a:lnTo>
                    <a:lnTo>
                      <a:pt x="722" y="2387"/>
                    </a:lnTo>
                    <a:lnTo>
                      <a:pt x="781" y="2267"/>
                    </a:lnTo>
                    <a:lnTo>
                      <a:pt x="845" y="2143"/>
                    </a:lnTo>
                    <a:lnTo>
                      <a:pt x="908" y="2018"/>
                    </a:lnTo>
                    <a:lnTo>
                      <a:pt x="975" y="1895"/>
                    </a:lnTo>
                    <a:lnTo>
                      <a:pt x="1043" y="1771"/>
                    </a:lnTo>
                    <a:lnTo>
                      <a:pt x="1114" y="1651"/>
                    </a:lnTo>
                    <a:lnTo>
                      <a:pt x="1189" y="1526"/>
                    </a:lnTo>
                    <a:lnTo>
                      <a:pt x="1263" y="1400"/>
                    </a:lnTo>
                    <a:lnTo>
                      <a:pt x="1343" y="1269"/>
                    </a:lnTo>
                    <a:lnTo>
                      <a:pt x="1424" y="1140"/>
                    </a:lnTo>
                    <a:lnTo>
                      <a:pt x="1510" y="1010"/>
                    </a:lnTo>
                    <a:lnTo>
                      <a:pt x="1598" y="873"/>
                    </a:lnTo>
                    <a:lnTo>
                      <a:pt x="1690" y="737"/>
                    </a:lnTo>
                    <a:lnTo>
                      <a:pt x="1783" y="598"/>
                    </a:lnTo>
                    <a:lnTo>
                      <a:pt x="1882" y="459"/>
                    </a:lnTo>
                    <a:lnTo>
                      <a:pt x="1984" y="314"/>
                    </a:lnTo>
                    <a:lnTo>
                      <a:pt x="2090" y="165"/>
                    </a:lnTo>
                    <a:lnTo>
                      <a:pt x="2198" y="12"/>
                    </a:lnTo>
                    <a:lnTo>
                      <a:pt x="2179" y="0"/>
                    </a:lnTo>
                    <a:lnTo>
                      <a:pt x="2198" y="12"/>
                    </a:lnTo>
                    <a:close/>
                  </a:path>
                </a:pathLst>
              </a:custGeom>
              <a:solidFill>
                <a:srgbClr val="000000">
                  <a:alpha val="50195"/>
                </a:srgbClr>
              </a:solidFill>
              <a:ln w="9525">
                <a:noFill/>
                <a:round/>
                <a:headEnd/>
                <a:tailEnd/>
              </a:ln>
            </p:spPr>
            <p:txBody>
              <a:bodyPr lIns="16" tIns="8" rIns="16" bIns="8">
                <a:spAutoFit/>
              </a:bodyPr>
              <a:lstStyle/>
              <a:p>
                <a:endParaRPr lang="ar-SA"/>
              </a:p>
            </p:txBody>
          </p:sp>
          <p:sp>
            <p:nvSpPr>
              <p:cNvPr id="5129" name="Freeform 11"/>
              <p:cNvSpPr>
                <a:spLocks/>
              </p:cNvSpPr>
              <p:nvPr/>
            </p:nvSpPr>
            <p:spPr bwMode="auto">
              <a:xfrm>
                <a:off x="4283" y="2264"/>
                <a:ext cx="671" cy="1393"/>
              </a:xfrm>
              <a:custGeom>
                <a:avLst/>
                <a:gdLst>
                  <a:gd name="T0" fmla="*/ 19 w 2015"/>
                  <a:gd name="T1" fmla="*/ 4179 h 4179"/>
                  <a:gd name="T2" fmla="*/ 78 w 2015"/>
                  <a:gd name="T3" fmla="*/ 3922 h 4179"/>
                  <a:gd name="T4" fmla="*/ 152 w 2015"/>
                  <a:gd name="T5" fmla="*/ 3663 h 4179"/>
                  <a:gd name="T6" fmla="*/ 239 w 2015"/>
                  <a:gd name="T7" fmla="*/ 3398 h 4179"/>
                  <a:gd name="T8" fmla="*/ 337 w 2015"/>
                  <a:gd name="T9" fmla="*/ 3133 h 4179"/>
                  <a:gd name="T10" fmla="*/ 446 w 2015"/>
                  <a:gd name="T11" fmla="*/ 2863 h 4179"/>
                  <a:gd name="T12" fmla="*/ 566 w 2015"/>
                  <a:gd name="T13" fmla="*/ 2598 h 4179"/>
                  <a:gd name="T14" fmla="*/ 694 w 2015"/>
                  <a:gd name="T15" fmla="*/ 2328 h 4179"/>
                  <a:gd name="T16" fmla="*/ 829 w 2015"/>
                  <a:gd name="T17" fmla="*/ 2059 h 4179"/>
                  <a:gd name="T18" fmla="*/ 972 w 2015"/>
                  <a:gd name="T19" fmla="*/ 1792 h 4179"/>
                  <a:gd name="T20" fmla="*/ 1117 w 2015"/>
                  <a:gd name="T21" fmla="*/ 1526 h 4179"/>
                  <a:gd name="T22" fmla="*/ 1266 w 2015"/>
                  <a:gd name="T23" fmla="*/ 1263 h 4179"/>
                  <a:gd name="T24" fmla="*/ 1417 w 2015"/>
                  <a:gd name="T25" fmla="*/ 1006 h 4179"/>
                  <a:gd name="T26" fmla="*/ 1570 w 2015"/>
                  <a:gd name="T27" fmla="*/ 749 h 4179"/>
                  <a:gd name="T28" fmla="*/ 1721 w 2015"/>
                  <a:gd name="T29" fmla="*/ 499 h 4179"/>
                  <a:gd name="T30" fmla="*/ 1870 w 2015"/>
                  <a:gd name="T31" fmla="*/ 255 h 4179"/>
                  <a:gd name="T32" fmla="*/ 2015 w 2015"/>
                  <a:gd name="T33" fmla="*/ 12 h 4179"/>
                  <a:gd name="T34" fmla="*/ 1996 w 2015"/>
                  <a:gd name="T35" fmla="*/ 0 h 4179"/>
                  <a:gd name="T36" fmla="*/ 1851 w 2015"/>
                  <a:gd name="T37" fmla="*/ 242 h 4179"/>
                  <a:gd name="T38" fmla="*/ 1702 w 2015"/>
                  <a:gd name="T39" fmla="*/ 487 h 4179"/>
                  <a:gd name="T40" fmla="*/ 1551 w 2015"/>
                  <a:gd name="T41" fmla="*/ 737 h 4179"/>
                  <a:gd name="T42" fmla="*/ 1399 w 2015"/>
                  <a:gd name="T43" fmla="*/ 994 h 4179"/>
                  <a:gd name="T44" fmla="*/ 1247 w 2015"/>
                  <a:gd name="T45" fmla="*/ 1257 h 4179"/>
                  <a:gd name="T46" fmla="*/ 1099 w 2015"/>
                  <a:gd name="T47" fmla="*/ 1520 h 4179"/>
                  <a:gd name="T48" fmla="*/ 953 w 2015"/>
                  <a:gd name="T49" fmla="*/ 1786 h 4179"/>
                  <a:gd name="T50" fmla="*/ 811 w 2015"/>
                  <a:gd name="T51" fmla="*/ 2053 h 4179"/>
                  <a:gd name="T52" fmla="*/ 674 w 2015"/>
                  <a:gd name="T53" fmla="*/ 2322 h 4179"/>
                  <a:gd name="T54" fmla="*/ 548 w 2015"/>
                  <a:gd name="T55" fmla="*/ 2591 h 4179"/>
                  <a:gd name="T56" fmla="*/ 427 w 2015"/>
                  <a:gd name="T57" fmla="*/ 2857 h 4179"/>
                  <a:gd name="T58" fmla="*/ 319 w 2015"/>
                  <a:gd name="T59" fmla="*/ 3127 h 4179"/>
                  <a:gd name="T60" fmla="*/ 219 w 2015"/>
                  <a:gd name="T61" fmla="*/ 3392 h 4179"/>
                  <a:gd name="T62" fmla="*/ 133 w 2015"/>
                  <a:gd name="T63" fmla="*/ 3655 h 4179"/>
                  <a:gd name="T64" fmla="*/ 59 w 2015"/>
                  <a:gd name="T65" fmla="*/ 3922 h 4179"/>
                  <a:gd name="T66" fmla="*/ 0 w 2015"/>
                  <a:gd name="T67" fmla="*/ 4179 h 4179"/>
                  <a:gd name="T68" fmla="*/ 19 w 2015"/>
                  <a:gd name="T69" fmla="*/ 4179 h 417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015"/>
                  <a:gd name="T106" fmla="*/ 0 h 4179"/>
                  <a:gd name="T107" fmla="*/ 2015 w 2015"/>
                  <a:gd name="T108" fmla="*/ 4179 h 417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015" h="4179">
                    <a:moveTo>
                      <a:pt x="19" y="4179"/>
                    </a:moveTo>
                    <a:lnTo>
                      <a:pt x="78" y="3922"/>
                    </a:lnTo>
                    <a:lnTo>
                      <a:pt x="152" y="3663"/>
                    </a:lnTo>
                    <a:lnTo>
                      <a:pt x="239" y="3398"/>
                    </a:lnTo>
                    <a:lnTo>
                      <a:pt x="337" y="3133"/>
                    </a:lnTo>
                    <a:lnTo>
                      <a:pt x="446" y="2863"/>
                    </a:lnTo>
                    <a:lnTo>
                      <a:pt x="566" y="2598"/>
                    </a:lnTo>
                    <a:lnTo>
                      <a:pt x="694" y="2328"/>
                    </a:lnTo>
                    <a:lnTo>
                      <a:pt x="829" y="2059"/>
                    </a:lnTo>
                    <a:lnTo>
                      <a:pt x="972" y="1792"/>
                    </a:lnTo>
                    <a:lnTo>
                      <a:pt x="1117" y="1526"/>
                    </a:lnTo>
                    <a:lnTo>
                      <a:pt x="1266" y="1263"/>
                    </a:lnTo>
                    <a:lnTo>
                      <a:pt x="1417" y="1006"/>
                    </a:lnTo>
                    <a:lnTo>
                      <a:pt x="1570" y="749"/>
                    </a:lnTo>
                    <a:lnTo>
                      <a:pt x="1721" y="499"/>
                    </a:lnTo>
                    <a:lnTo>
                      <a:pt x="1870" y="255"/>
                    </a:lnTo>
                    <a:lnTo>
                      <a:pt x="2015" y="12"/>
                    </a:lnTo>
                    <a:lnTo>
                      <a:pt x="1996" y="0"/>
                    </a:lnTo>
                    <a:lnTo>
                      <a:pt x="1851" y="242"/>
                    </a:lnTo>
                    <a:lnTo>
                      <a:pt x="1702" y="487"/>
                    </a:lnTo>
                    <a:lnTo>
                      <a:pt x="1551" y="737"/>
                    </a:lnTo>
                    <a:lnTo>
                      <a:pt x="1399" y="994"/>
                    </a:lnTo>
                    <a:lnTo>
                      <a:pt x="1247" y="1257"/>
                    </a:lnTo>
                    <a:lnTo>
                      <a:pt x="1099" y="1520"/>
                    </a:lnTo>
                    <a:lnTo>
                      <a:pt x="953" y="1786"/>
                    </a:lnTo>
                    <a:lnTo>
                      <a:pt x="811" y="2053"/>
                    </a:lnTo>
                    <a:lnTo>
                      <a:pt x="674" y="2322"/>
                    </a:lnTo>
                    <a:lnTo>
                      <a:pt x="548" y="2591"/>
                    </a:lnTo>
                    <a:lnTo>
                      <a:pt x="427" y="2857"/>
                    </a:lnTo>
                    <a:lnTo>
                      <a:pt x="319" y="3127"/>
                    </a:lnTo>
                    <a:lnTo>
                      <a:pt x="219" y="3392"/>
                    </a:lnTo>
                    <a:lnTo>
                      <a:pt x="133" y="3655"/>
                    </a:lnTo>
                    <a:lnTo>
                      <a:pt x="59" y="3922"/>
                    </a:lnTo>
                    <a:lnTo>
                      <a:pt x="0" y="4179"/>
                    </a:lnTo>
                    <a:lnTo>
                      <a:pt x="19" y="4179"/>
                    </a:lnTo>
                    <a:close/>
                  </a:path>
                </a:pathLst>
              </a:custGeom>
              <a:solidFill>
                <a:srgbClr val="000000">
                  <a:alpha val="50195"/>
                </a:srgbClr>
              </a:solidFill>
              <a:ln w="9525">
                <a:noFill/>
                <a:round/>
                <a:headEnd/>
                <a:tailEnd/>
              </a:ln>
            </p:spPr>
            <p:txBody>
              <a:bodyPr lIns="16" tIns="8" rIns="16" bIns="8">
                <a:spAutoFit/>
              </a:bodyPr>
              <a:lstStyle/>
              <a:p>
                <a:endParaRPr lang="ar-SA"/>
              </a:p>
            </p:txBody>
          </p:sp>
          <p:sp>
            <p:nvSpPr>
              <p:cNvPr id="5130" name="Freeform 12"/>
              <p:cNvSpPr>
                <a:spLocks/>
              </p:cNvSpPr>
              <p:nvPr/>
            </p:nvSpPr>
            <p:spPr bwMode="auto">
              <a:xfrm>
                <a:off x="4209" y="3657"/>
                <a:ext cx="80" cy="314"/>
              </a:xfrm>
              <a:custGeom>
                <a:avLst/>
                <a:gdLst>
                  <a:gd name="T0" fmla="*/ 18 w 241"/>
                  <a:gd name="T1" fmla="*/ 944 h 944"/>
                  <a:gd name="T2" fmla="*/ 18 w 241"/>
                  <a:gd name="T3" fmla="*/ 938 h 944"/>
                  <a:gd name="T4" fmla="*/ 241 w 241"/>
                  <a:gd name="T5" fmla="*/ 0 h 944"/>
                  <a:gd name="T6" fmla="*/ 222 w 241"/>
                  <a:gd name="T7" fmla="*/ 0 h 944"/>
                  <a:gd name="T8" fmla="*/ 0 w 241"/>
                  <a:gd name="T9" fmla="*/ 938 h 944"/>
                  <a:gd name="T10" fmla="*/ 0 w 241"/>
                  <a:gd name="T11" fmla="*/ 931 h 944"/>
                  <a:gd name="T12" fmla="*/ 18 w 241"/>
                  <a:gd name="T13" fmla="*/ 944 h 944"/>
                  <a:gd name="T14" fmla="*/ 18 w 241"/>
                  <a:gd name="T15" fmla="*/ 941 h 944"/>
                  <a:gd name="T16" fmla="*/ 18 w 241"/>
                  <a:gd name="T17" fmla="*/ 938 h 944"/>
                  <a:gd name="T18" fmla="*/ 18 w 241"/>
                  <a:gd name="T19" fmla="*/ 944 h 94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41"/>
                  <a:gd name="T31" fmla="*/ 0 h 944"/>
                  <a:gd name="T32" fmla="*/ 241 w 241"/>
                  <a:gd name="T33" fmla="*/ 944 h 94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41" h="944">
                    <a:moveTo>
                      <a:pt x="18" y="944"/>
                    </a:moveTo>
                    <a:lnTo>
                      <a:pt x="18" y="938"/>
                    </a:lnTo>
                    <a:lnTo>
                      <a:pt x="241" y="0"/>
                    </a:lnTo>
                    <a:lnTo>
                      <a:pt x="222" y="0"/>
                    </a:lnTo>
                    <a:lnTo>
                      <a:pt x="0" y="938"/>
                    </a:lnTo>
                    <a:lnTo>
                      <a:pt x="0" y="931"/>
                    </a:lnTo>
                    <a:lnTo>
                      <a:pt x="18" y="944"/>
                    </a:lnTo>
                    <a:lnTo>
                      <a:pt x="18" y="941"/>
                    </a:lnTo>
                    <a:lnTo>
                      <a:pt x="18" y="938"/>
                    </a:lnTo>
                    <a:lnTo>
                      <a:pt x="18" y="944"/>
                    </a:lnTo>
                    <a:close/>
                  </a:path>
                </a:pathLst>
              </a:custGeom>
              <a:solidFill>
                <a:srgbClr val="000000">
                  <a:alpha val="50195"/>
                </a:srgbClr>
              </a:solidFill>
              <a:ln w="9525">
                <a:noFill/>
                <a:round/>
                <a:headEnd/>
                <a:tailEnd/>
              </a:ln>
            </p:spPr>
            <p:txBody>
              <a:bodyPr lIns="16" tIns="8" rIns="16" bIns="8">
                <a:spAutoFit/>
              </a:bodyPr>
              <a:lstStyle/>
              <a:p>
                <a:endParaRPr lang="ar-SA"/>
              </a:p>
            </p:txBody>
          </p:sp>
          <p:sp>
            <p:nvSpPr>
              <p:cNvPr id="5131" name="Freeform 13"/>
              <p:cNvSpPr>
                <a:spLocks/>
              </p:cNvSpPr>
              <p:nvPr/>
            </p:nvSpPr>
            <p:spPr bwMode="auto">
              <a:xfrm>
                <a:off x="4063" y="3967"/>
                <a:ext cx="152" cy="197"/>
              </a:xfrm>
              <a:custGeom>
                <a:avLst/>
                <a:gdLst>
                  <a:gd name="T0" fmla="*/ 18 w 455"/>
                  <a:gd name="T1" fmla="*/ 533 h 592"/>
                  <a:gd name="T2" fmla="*/ 37 w 455"/>
                  <a:gd name="T3" fmla="*/ 543 h 592"/>
                  <a:gd name="T4" fmla="*/ 455 w 455"/>
                  <a:gd name="T5" fmla="*/ 13 h 592"/>
                  <a:gd name="T6" fmla="*/ 437 w 455"/>
                  <a:gd name="T7" fmla="*/ 0 h 592"/>
                  <a:gd name="T8" fmla="*/ 18 w 455"/>
                  <a:gd name="T9" fmla="*/ 529 h 592"/>
                  <a:gd name="T10" fmla="*/ 37 w 455"/>
                  <a:gd name="T11" fmla="*/ 539 h 592"/>
                  <a:gd name="T12" fmla="*/ 18 w 455"/>
                  <a:gd name="T13" fmla="*/ 533 h 592"/>
                  <a:gd name="T14" fmla="*/ 0 w 455"/>
                  <a:gd name="T15" fmla="*/ 592 h 592"/>
                  <a:gd name="T16" fmla="*/ 37 w 455"/>
                  <a:gd name="T17" fmla="*/ 543 h 592"/>
                  <a:gd name="T18" fmla="*/ 18 w 455"/>
                  <a:gd name="T19" fmla="*/ 533 h 59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55"/>
                  <a:gd name="T31" fmla="*/ 0 h 592"/>
                  <a:gd name="T32" fmla="*/ 455 w 455"/>
                  <a:gd name="T33" fmla="*/ 592 h 59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55" h="592">
                    <a:moveTo>
                      <a:pt x="18" y="533"/>
                    </a:moveTo>
                    <a:lnTo>
                      <a:pt x="37" y="543"/>
                    </a:lnTo>
                    <a:lnTo>
                      <a:pt x="455" y="13"/>
                    </a:lnTo>
                    <a:lnTo>
                      <a:pt x="437" y="0"/>
                    </a:lnTo>
                    <a:lnTo>
                      <a:pt x="18" y="529"/>
                    </a:lnTo>
                    <a:lnTo>
                      <a:pt x="37" y="539"/>
                    </a:lnTo>
                    <a:lnTo>
                      <a:pt x="18" y="533"/>
                    </a:lnTo>
                    <a:lnTo>
                      <a:pt x="0" y="592"/>
                    </a:lnTo>
                    <a:lnTo>
                      <a:pt x="37" y="543"/>
                    </a:lnTo>
                    <a:lnTo>
                      <a:pt x="18" y="533"/>
                    </a:lnTo>
                    <a:close/>
                  </a:path>
                </a:pathLst>
              </a:custGeom>
              <a:solidFill>
                <a:srgbClr val="000000">
                  <a:alpha val="50195"/>
                </a:srgbClr>
              </a:solidFill>
              <a:ln w="9525">
                <a:noFill/>
                <a:round/>
                <a:headEnd/>
                <a:tailEnd/>
              </a:ln>
            </p:spPr>
            <p:txBody>
              <a:bodyPr lIns="16" tIns="8" rIns="16" bIns="8">
                <a:spAutoFit/>
              </a:bodyPr>
              <a:lstStyle/>
              <a:p>
                <a:endParaRPr lang="ar-SA"/>
              </a:p>
            </p:txBody>
          </p:sp>
          <p:sp>
            <p:nvSpPr>
              <p:cNvPr id="5132" name="Freeform 14"/>
              <p:cNvSpPr>
                <a:spLocks/>
              </p:cNvSpPr>
              <p:nvPr/>
            </p:nvSpPr>
            <p:spPr bwMode="auto">
              <a:xfrm>
                <a:off x="4069" y="3676"/>
                <a:ext cx="159" cy="471"/>
              </a:xfrm>
              <a:custGeom>
                <a:avLst/>
                <a:gdLst>
                  <a:gd name="T0" fmla="*/ 458 w 478"/>
                  <a:gd name="T1" fmla="*/ 0 h 1412"/>
                  <a:gd name="T2" fmla="*/ 0 w 478"/>
                  <a:gd name="T3" fmla="*/ 1406 h 1412"/>
                  <a:gd name="T4" fmla="*/ 19 w 478"/>
                  <a:gd name="T5" fmla="*/ 1412 h 1412"/>
                  <a:gd name="T6" fmla="*/ 478 w 478"/>
                  <a:gd name="T7" fmla="*/ 6 h 1412"/>
                  <a:gd name="T8" fmla="*/ 458 w 478"/>
                  <a:gd name="T9" fmla="*/ 0 h 1412"/>
                  <a:gd name="T10" fmla="*/ 0 60000 65536"/>
                  <a:gd name="T11" fmla="*/ 0 60000 65536"/>
                  <a:gd name="T12" fmla="*/ 0 60000 65536"/>
                  <a:gd name="T13" fmla="*/ 0 60000 65536"/>
                  <a:gd name="T14" fmla="*/ 0 60000 65536"/>
                  <a:gd name="T15" fmla="*/ 0 w 478"/>
                  <a:gd name="T16" fmla="*/ 0 h 1412"/>
                  <a:gd name="T17" fmla="*/ 478 w 478"/>
                  <a:gd name="T18" fmla="*/ 1412 h 1412"/>
                </a:gdLst>
                <a:ahLst/>
                <a:cxnLst>
                  <a:cxn ang="T10">
                    <a:pos x="T0" y="T1"/>
                  </a:cxn>
                  <a:cxn ang="T11">
                    <a:pos x="T2" y="T3"/>
                  </a:cxn>
                  <a:cxn ang="T12">
                    <a:pos x="T4" y="T5"/>
                  </a:cxn>
                  <a:cxn ang="T13">
                    <a:pos x="T6" y="T7"/>
                  </a:cxn>
                  <a:cxn ang="T14">
                    <a:pos x="T8" y="T9"/>
                  </a:cxn>
                </a:cxnLst>
                <a:rect l="T15" t="T16" r="T17" b="T18"/>
                <a:pathLst>
                  <a:path w="478" h="1412">
                    <a:moveTo>
                      <a:pt x="458" y="0"/>
                    </a:moveTo>
                    <a:lnTo>
                      <a:pt x="0" y="1406"/>
                    </a:lnTo>
                    <a:lnTo>
                      <a:pt x="19" y="1412"/>
                    </a:lnTo>
                    <a:lnTo>
                      <a:pt x="478" y="6"/>
                    </a:lnTo>
                    <a:lnTo>
                      <a:pt x="458" y="0"/>
                    </a:lnTo>
                    <a:close/>
                  </a:path>
                </a:pathLst>
              </a:custGeom>
              <a:solidFill>
                <a:srgbClr val="000000">
                  <a:alpha val="50195"/>
                </a:srgbClr>
              </a:solidFill>
              <a:ln w="9525">
                <a:noFill/>
                <a:round/>
                <a:headEnd/>
                <a:tailEnd/>
              </a:ln>
            </p:spPr>
            <p:txBody>
              <a:bodyPr lIns="16" tIns="8" rIns="16" bIns="8">
                <a:spAutoFit/>
              </a:bodyPr>
              <a:lstStyle/>
              <a:p>
                <a:endParaRPr lang="ar-SA"/>
              </a:p>
            </p:txBody>
          </p:sp>
          <p:sp>
            <p:nvSpPr>
              <p:cNvPr id="5133" name="Freeform 15"/>
              <p:cNvSpPr>
                <a:spLocks/>
              </p:cNvSpPr>
              <p:nvPr/>
            </p:nvSpPr>
            <p:spPr bwMode="auto">
              <a:xfrm>
                <a:off x="4131" y="2018"/>
                <a:ext cx="1001" cy="1663"/>
              </a:xfrm>
              <a:custGeom>
                <a:avLst/>
                <a:gdLst>
                  <a:gd name="T0" fmla="*/ 2445 w 3002"/>
                  <a:gd name="T1" fmla="*/ 217 h 4989"/>
                  <a:gd name="T2" fmla="*/ 1823 w 3002"/>
                  <a:gd name="T3" fmla="*/ 684 h 4989"/>
                  <a:gd name="T4" fmla="*/ 1297 w 3002"/>
                  <a:gd name="T5" fmla="*/ 1299 h 4989"/>
                  <a:gd name="T6" fmla="*/ 866 w 3002"/>
                  <a:gd name="T7" fmla="*/ 1990 h 4989"/>
                  <a:gd name="T8" fmla="*/ 527 w 3002"/>
                  <a:gd name="T9" fmla="*/ 2693 h 4989"/>
                  <a:gd name="T10" fmla="*/ 272 w 3002"/>
                  <a:gd name="T11" fmla="*/ 3340 h 4989"/>
                  <a:gd name="T12" fmla="*/ 102 w 3002"/>
                  <a:gd name="T13" fmla="*/ 3860 h 4989"/>
                  <a:gd name="T14" fmla="*/ 12 w 3002"/>
                  <a:gd name="T15" fmla="*/ 4191 h 4989"/>
                  <a:gd name="T16" fmla="*/ 155 w 3002"/>
                  <a:gd name="T17" fmla="*/ 4528 h 4989"/>
                  <a:gd name="T18" fmla="*/ 245 w 3002"/>
                  <a:gd name="T19" fmla="*/ 4891 h 4989"/>
                  <a:gd name="T20" fmla="*/ 455 w 3002"/>
                  <a:gd name="T21" fmla="*/ 4469 h 4989"/>
                  <a:gd name="T22" fmla="*/ 672 w 3002"/>
                  <a:gd name="T23" fmla="*/ 3885 h 4989"/>
                  <a:gd name="T24" fmla="*/ 870 w 3002"/>
                  <a:gd name="T25" fmla="*/ 3389 h 4989"/>
                  <a:gd name="T26" fmla="*/ 1074 w 3002"/>
                  <a:gd name="T27" fmla="*/ 2946 h 4989"/>
                  <a:gd name="T28" fmla="*/ 1300 w 3002"/>
                  <a:gd name="T29" fmla="*/ 2510 h 4989"/>
                  <a:gd name="T30" fmla="*/ 1576 w 3002"/>
                  <a:gd name="T31" fmla="*/ 2048 h 4989"/>
                  <a:gd name="T32" fmla="*/ 1919 w 3002"/>
                  <a:gd name="T33" fmla="*/ 1523 h 4989"/>
                  <a:gd name="T34" fmla="*/ 2352 w 3002"/>
                  <a:gd name="T35" fmla="*/ 895 h 4989"/>
                  <a:gd name="T36" fmla="*/ 2250 w 3002"/>
                  <a:gd name="T37" fmla="*/ 1095 h 4989"/>
                  <a:gd name="T38" fmla="*/ 1937 w 3002"/>
                  <a:gd name="T39" fmla="*/ 1613 h 4989"/>
                  <a:gd name="T40" fmla="*/ 1631 w 3002"/>
                  <a:gd name="T41" fmla="*/ 2142 h 4989"/>
                  <a:gd name="T42" fmla="*/ 1337 w 3002"/>
                  <a:gd name="T43" fmla="*/ 2677 h 4989"/>
                  <a:gd name="T44" fmla="*/ 1068 w 3002"/>
                  <a:gd name="T45" fmla="*/ 3219 h 4989"/>
                  <a:gd name="T46" fmla="*/ 827 w 3002"/>
                  <a:gd name="T47" fmla="*/ 3767 h 4989"/>
                  <a:gd name="T48" fmla="*/ 629 w 3002"/>
                  <a:gd name="T49" fmla="*/ 4311 h 4989"/>
                  <a:gd name="T50" fmla="*/ 480 w 3002"/>
                  <a:gd name="T51" fmla="*/ 4853 h 4989"/>
                  <a:gd name="T52" fmla="*/ 576 w 3002"/>
                  <a:gd name="T53" fmla="*/ 4893 h 4989"/>
                  <a:gd name="T54" fmla="*/ 790 w 3002"/>
                  <a:gd name="T55" fmla="*/ 4819 h 4989"/>
                  <a:gd name="T56" fmla="*/ 1019 w 3002"/>
                  <a:gd name="T57" fmla="*/ 4785 h 4989"/>
                  <a:gd name="T58" fmla="*/ 1225 w 3002"/>
                  <a:gd name="T59" fmla="*/ 4775 h 4989"/>
                  <a:gd name="T60" fmla="*/ 1547 w 3002"/>
                  <a:gd name="T61" fmla="*/ 4342 h 4989"/>
                  <a:gd name="T62" fmla="*/ 1829 w 3002"/>
                  <a:gd name="T63" fmla="*/ 3782 h 4989"/>
                  <a:gd name="T64" fmla="*/ 2052 w 3002"/>
                  <a:gd name="T65" fmla="*/ 3262 h 4989"/>
                  <a:gd name="T66" fmla="*/ 2256 w 3002"/>
                  <a:gd name="T67" fmla="*/ 2791 h 4989"/>
                  <a:gd name="T68" fmla="*/ 2408 w 3002"/>
                  <a:gd name="T69" fmla="*/ 2476 h 4989"/>
                  <a:gd name="T70" fmla="*/ 2538 w 3002"/>
                  <a:gd name="T71" fmla="*/ 2176 h 4989"/>
                  <a:gd name="T72" fmla="*/ 2476 w 3002"/>
                  <a:gd name="T73" fmla="*/ 2093 h 4989"/>
                  <a:gd name="T74" fmla="*/ 2309 w 3002"/>
                  <a:gd name="T75" fmla="*/ 2036 h 4989"/>
                  <a:gd name="T76" fmla="*/ 2133 w 3002"/>
                  <a:gd name="T77" fmla="*/ 1984 h 4989"/>
                  <a:gd name="T78" fmla="*/ 1980 w 3002"/>
                  <a:gd name="T79" fmla="*/ 1978 h 4989"/>
                  <a:gd name="T80" fmla="*/ 2027 w 3002"/>
                  <a:gd name="T81" fmla="*/ 1922 h 4989"/>
                  <a:gd name="T82" fmla="*/ 2207 w 3002"/>
                  <a:gd name="T83" fmla="*/ 1891 h 4989"/>
                  <a:gd name="T84" fmla="*/ 2429 w 3002"/>
                  <a:gd name="T85" fmla="*/ 1882 h 4989"/>
                  <a:gd name="T86" fmla="*/ 2656 w 3002"/>
                  <a:gd name="T87" fmla="*/ 1850 h 4989"/>
                  <a:gd name="T88" fmla="*/ 2786 w 3002"/>
                  <a:gd name="T89" fmla="*/ 1631 h 4989"/>
                  <a:gd name="T90" fmla="*/ 2878 w 3002"/>
                  <a:gd name="T91" fmla="*/ 1299 h 4989"/>
                  <a:gd name="T92" fmla="*/ 2804 w 3002"/>
                  <a:gd name="T93" fmla="*/ 1201 h 4989"/>
                  <a:gd name="T94" fmla="*/ 2649 w 3002"/>
                  <a:gd name="T95" fmla="*/ 1201 h 4989"/>
                  <a:gd name="T96" fmla="*/ 2494 w 3002"/>
                  <a:gd name="T97" fmla="*/ 1207 h 4989"/>
                  <a:gd name="T98" fmla="*/ 2352 w 3002"/>
                  <a:gd name="T99" fmla="*/ 1217 h 4989"/>
                  <a:gd name="T100" fmla="*/ 2429 w 3002"/>
                  <a:gd name="T101" fmla="*/ 1154 h 4989"/>
                  <a:gd name="T102" fmla="*/ 2594 w 3002"/>
                  <a:gd name="T103" fmla="*/ 1095 h 4989"/>
                  <a:gd name="T104" fmla="*/ 2764 w 3002"/>
                  <a:gd name="T105" fmla="*/ 1056 h 4989"/>
                  <a:gd name="T106" fmla="*/ 2925 w 3002"/>
                  <a:gd name="T107" fmla="*/ 1015 h 4989"/>
                  <a:gd name="T108" fmla="*/ 3002 w 3002"/>
                  <a:gd name="T109" fmla="*/ 313 h 498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002"/>
                  <a:gd name="T166" fmla="*/ 0 h 4989"/>
                  <a:gd name="T167" fmla="*/ 3002 w 3002"/>
                  <a:gd name="T168" fmla="*/ 4989 h 498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002" h="4989">
                    <a:moveTo>
                      <a:pt x="2978" y="0"/>
                    </a:moveTo>
                    <a:lnTo>
                      <a:pt x="2792" y="56"/>
                    </a:lnTo>
                    <a:lnTo>
                      <a:pt x="2615" y="130"/>
                    </a:lnTo>
                    <a:lnTo>
                      <a:pt x="2445" y="217"/>
                    </a:lnTo>
                    <a:lnTo>
                      <a:pt x="2278" y="315"/>
                    </a:lnTo>
                    <a:lnTo>
                      <a:pt x="2120" y="427"/>
                    </a:lnTo>
                    <a:lnTo>
                      <a:pt x="1968" y="550"/>
                    </a:lnTo>
                    <a:lnTo>
                      <a:pt x="1823" y="684"/>
                    </a:lnTo>
                    <a:lnTo>
                      <a:pt x="1680" y="826"/>
                    </a:lnTo>
                    <a:lnTo>
                      <a:pt x="1547" y="978"/>
                    </a:lnTo>
                    <a:lnTo>
                      <a:pt x="1421" y="1136"/>
                    </a:lnTo>
                    <a:lnTo>
                      <a:pt x="1297" y="1299"/>
                    </a:lnTo>
                    <a:lnTo>
                      <a:pt x="1182" y="1467"/>
                    </a:lnTo>
                    <a:lnTo>
                      <a:pt x="1071" y="1640"/>
                    </a:lnTo>
                    <a:lnTo>
                      <a:pt x="966" y="1813"/>
                    </a:lnTo>
                    <a:lnTo>
                      <a:pt x="866" y="1990"/>
                    </a:lnTo>
                    <a:lnTo>
                      <a:pt x="774" y="2166"/>
                    </a:lnTo>
                    <a:lnTo>
                      <a:pt x="688" y="2346"/>
                    </a:lnTo>
                    <a:lnTo>
                      <a:pt x="604" y="2519"/>
                    </a:lnTo>
                    <a:lnTo>
                      <a:pt x="527" y="2693"/>
                    </a:lnTo>
                    <a:lnTo>
                      <a:pt x="455" y="2863"/>
                    </a:lnTo>
                    <a:lnTo>
                      <a:pt x="390" y="3027"/>
                    </a:lnTo>
                    <a:lnTo>
                      <a:pt x="328" y="3185"/>
                    </a:lnTo>
                    <a:lnTo>
                      <a:pt x="272" y="3340"/>
                    </a:lnTo>
                    <a:lnTo>
                      <a:pt x="223" y="3481"/>
                    </a:lnTo>
                    <a:lnTo>
                      <a:pt x="180" y="3618"/>
                    </a:lnTo>
                    <a:lnTo>
                      <a:pt x="139" y="3746"/>
                    </a:lnTo>
                    <a:lnTo>
                      <a:pt x="102" y="3860"/>
                    </a:lnTo>
                    <a:lnTo>
                      <a:pt x="71" y="3962"/>
                    </a:lnTo>
                    <a:lnTo>
                      <a:pt x="47" y="4052"/>
                    </a:lnTo>
                    <a:lnTo>
                      <a:pt x="27" y="4128"/>
                    </a:lnTo>
                    <a:lnTo>
                      <a:pt x="12" y="4191"/>
                    </a:lnTo>
                    <a:lnTo>
                      <a:pt x="0" y="4234"/>
                    </a:lnTo>
                    <a:lnTo>
                      <a:pt x="65" y="4340"/>
                    </a:lnTo>
                    <a:lnTo>
                      <a:pt x="115" y="4436"/>
                    </a:lnTo>
                    <a:lnTo>
                      <a:pt x="155" y="4528"/>
                    </a:lnTo>
                    <a:lnTo>
                      <a:pt x="182" y="4618"/>
                    </a:lnTo>
                    <a:lnTo>
                      <a:pt x="204" y="4705"/>
                    </a:lnTo>
                    <a:lnTo>
                      <a:pt x="226" y="4797"/>
                    </a:lnTo>
                    <a:lnTo>
                      <a:pt x="245" y="4891"/>
                    </a:lnTo>
                    <a:lnTo>
                      <a:pt x="266" y="4989"/>
                    </a:lnTo>
                    <a:lnTo>
                      <a:pt x="331" y="4807"/>
                    </a:lnTo>
                    <a:lnTo>
                      <a:pt x="396" y="4634"/>
                    </a:lnTo>
                    <a:lnTo>
                      <a:pt x="455" y="4469"/>
                    </a:lnTo>
                    <a:lnTo>
                      <a:pt x="511" y="4314"/>
                    </a:lnTo>
                    <a:lnTo>
                      <a:pt x="566" y="4163"/>
                    </a:lnTo>
                    <a:lnTo>
                      <a:pt x="619" y="4020"/>
                    </a:lnTo>
                    <a:lnTo>
                      <a:pt x="672" y="3885"/>
                    </a:lnTo>
                    <a:lnTo>
                      <a:pt x="721" y="3754"/>
                    </a:lnTo>
                    <a:lnTo>
                      <a:pt x="774" y="3630"/>
                    </a:lnTo>
                    <a:lnTo>
                      <a:pt x="820" y="3507"/>
                    </a:lnTo>
                    <a:lnTo>
                      <a:pt x="870" y="3389"/>
                    </a:lnTo>
                    <a:lnTo>
                      <a:pt x="919" y="3275"/>
                    </a:lnTo>
                    <a:lnTo>
                      <a:pt x="968" y="3163"/>
                    </a:lnTo>
                    <a:lnTo>
                      <a:pt x="1021" y="3055"/>
                    </a:lnTo>
                    <a:lnTo>
                      <a:pt x="1074" y="2946"/>
                    </a:lnTo>
                    <a:lnTo>
                      <a:pt x="1127" y="2838"/>
                    </a:lnTo>
                    <a:lnTo>
                      <a:pt x="1182" y="2730"/>
                    </a:lnTo>
                    <a:lnTo>
                      <a:pt x="1241" y="2622"/>
                    </a:lnTo>
                    <a:lnTo>
                      <a:pt x="1300" y="2510"/>
                    </a:lnTo>
                    <a:lnTo>
                      <a:pt x="1365" y="2399"/>
                    </a:lnTo>
                    <a:lnTo>
                      <a:pt x="1429" y="2287"/>
                    </a:lnTo>
                    <a:lnTo>
                      <a:pt x="1501" y="2170"/>
                    </a:lnTo>
                    <a:lnTo>
                      <a:pt x="1576" y="2048"/>
                    </a:lnTo>
                    <a:lnTo>
                      <a:pt x="1653" y="1925"/>
                    </a:lnTo>
                    <a:lnTo>
                      <a:pt x="1737" y="1799"/>
                    </a:lnTo>
                    <a:lnTo>
                      <a:pt x="1827" y="1665"/>
                    </a:lnTo>
                    <a:lnTo>
                      <a:pt x="1919" y="1523"/>
                    </a:lnTo>
                    <a:lnTo>
                      <a:pt x="2018" y="1377"/>
                    </a:lnTo>
                    <a:lnTo>
                      <a:pt x="2123" y="1226"/>
                    </a:lnTo>
                    <a:lnTo>
                      <a:pt x="2235" y="1062"/>
                    </a:lnTo>
                    <a:lnTo>
                      <a:pt x="2352" y="895"/>
                    </a:lnTo>
                    <a:lnTo>
                      <a:pt x="2480" y="715"/>
                    </a:lnTo>
                    <a:lnTo>
                      <a:pt x="2402" y="842"/>
                    </a:lnTo>
                    <a:lnTo>
                      <a:pt x="2327" y="966"/>
                    </a:lnTo>
                    <a:lnTo>
                      <a:pt x="2250" y="1095"/>
                    </a:lnTo>
                    <a:lnTo>
                      <a:pt x="2172" y="1223"/>
                    </a:lnTo>
                    <a:lnTo>
                      <a:pt x="2096" y="1352"/>
                    </a:lnTo>
                    <a:lnTo>
                      <a:pt x="2015" y="1483"/>
                    </a:lnTo>
                    <a:lnTo>
                      <a:pt x="1937" y="1613"/>
                    </a:lnTo>
                    <a:lnTo>
                      <a:pt x="1860" y="1742"/>
                    </a:lnTo>
                    <a:lnTo>
                      <a:pt x="1782" y="1876"/>
                    </a:lnTo>
                    <a:lnTo>
                      <a:pt x="1709" y="2009"/>
                    </a:lnTo>
                    <a:lnTo>
                      <a:pt x="1631" y="2142"/>
                    </a:lnTo>
                    <a:lnTo>
                      <a:pt x="1557" y="2275"/>
                    </a:lnTo>
                    <a:lnTo>
                      <a:pt x="1482" y="2408"/>
                    </a:lnTo>
                    <a:lnTo>
                      <a:pt x="1411" y="2540"/>
                    </a:lnTo>
                    <a:lnTo>
                      <a:pt x="1337" y="2677"/>
                    </a:lnTo>
                    <a:lnTo>
                      <a:pt x="1269" y="2813"/>
                    </a:lnTo>
                    <a:lnTo>
                      <a:pt x="1201" y="2950"/>
                    </a:lnTo>
                    <a:lnTo>
                      <a:pt x="1133" y="3083"/>
                    </a:lnTo>
                    <a:lnTo>
                      <a:pt x="1068" y="3219"/>
                    </a:lnTo>
                    <a:lnTo>
                      <a:pt x="1003" y="3355"/>
                    </a:lnTo>
                    <a:lnTo>
                      <a:pt x="944" y="3491"/>
                    </a:lnTo>
                    <a:lnTo>
                      <a:pt x="886" y="3628"/>
                    </a:lnTo>
                    <a:lnTo>
                      <a:pt x="827" y="3767"/>
                    </a:lnTo>
                    <a:lnTo>
                      <a:pt x="774" y="3903"/>
                    </a:lnTo>
                    <a:lnTo>
                      <a:pt x="721" y="4040"/>
                    </a:lnTo>
                    <a:lnTo>
                      <a:pt x="674" y="4175"/>
                    </a:lnTo>
                    <a:lnTo>
                      <a:pt x="629" y="4311"/>
                    </a:lnTo>
                    <a:lnTo>
                      <a:pt x="588" y="4448"/>
                    </a:lnTo>
                    <a:lnTo>
                      <a:pt x="548" y="4583"/>
                    </a:lnTo>
                    <a:lnTo>
                      <a:pt x="511" y="4720"/>
                    </a:lnTo>
                    <a:lnTo>
                      <a:pt x="480" y="4853"/>
                    </a:lnTo>
                    <a:lnTo>
                      <a:pt x="452" y="4989"/>
                    </a:lnTo>
                    <a:lnTo>
                      <a:pt x="490" y="4955"/>
                    </a:lnTo>
                    <a:lnTo>
                      <a:pt x="533" y="4921"/>
                    </a:lnTo>
                    <a:lnTo>
                      <a:pt x="576" y="4893"/>
                    </a:lnTo>
                    <a:lnTo>
                      <a:pt x="625" y="4871"/>
                    </a:lnTo>
                    <a:lnTo>
                      <a:pt x="678" y="4850"/>
                    </a:lnTo>
                    <a:lnTo>
                      <a:pt x="733" y="4834"/>
                    </a:lnTo>
                    <a:lnTo>
                      <a:pt x="790" y="4819"/>
                    </a:lnTo>
                    <a:lnTo>
                      <a:pt x="848" y="4807"/>
                    </a:lnTo>
                    <a:lnTo>
                      <a:pt x="904" y="4797"/>
                    </a:lnTo>
                    <a:lnTo>
                      <a:pt x="962" y="4791"/>
                    </a:lnTo>
                    <a:lnTo>
                      <a:pt x="1019" y="4785"/>
                    </a:lnTo>
                    <a:lnTo>
                      <a:pt x="1074" y="4781"/>
                    </a:lnTo>
                    <a:lnTo>
                      <a:pt x="1127" y="4779"/>
                    </a:lnTo>
                    <a:lnTo>
                      <a:pt x="1176" y="4775"/>
                    </a:lnTo>
                    <a:lnTo>
                      <a:pt x="1225" y="4775"/>
                    </a:lnTo>
                    <a:lnTo>
                      <a:pt x="1269" y="4775"/>
                    </a:lnTo>
                    <a:lnTo>
                      <a:pt x="1368" y="4630"/>
                    </a:lnTo>
                    <a:lnTo>
                      <a:pt x="1461" y="4487"/>
                    </a:lnTo>
                    <a:lnTo>
                      <a:pt x="1547" y="4342"/>
                    </a:lnTo>
                    <a:lnTo>
                      <a:pt x="1625" y="4200"/>
                    </a:lnTo>
                    <a:lnTo>
                      <a:pt x="1699" y="4061"/>
                    </a:lnTo>
                    <a:lnTo>
                      <a:pt x="1768" y="3922"/>
                    </a:lnTo>
                    <a:lnTo>
                      <a:pt x="1829" y="3782"/>
                    </a:lnTo>
                    <a:lnTo>
                      <a:pt x="1888" y="3650"/>
                    </a:lnTo>
                    <a:lnTo>
                      <a:pt x="1944" y="3516"/>
                    </a:lnTo>
                    <a:lnTo>
                      <a:pt x="2000" y="3385"/>
                    </a:lnTo>
                    <a:lnTo>
                      <a:pt x="2052" y="3262"/>
                    </a:lnTo>
                    <a:lnTo>
                      <a:pt x="2102" y="3138"/>
                    </a:lnTo>
                    <a:lnTo>
                      <a:pt x="2154" y="3018"/>
                    </a:lnTo>
                    <a:lnTo>
                      <a:pt x="2204" y="2903"/>
                    </a:lnTo>
                    <a:lnTo>
                      <a:pt x="2256" y="2791"/>
                    </a:lnTo>
                    <a:lnTo>
                      <a:pt x="2309" y="2687"/>
                    </a:lnTo>
                    <a:lnTo>
                      <a:pt x="2343" y="2622"/>
                    </a:lnTo>
                    <a:lnTo>
                      <a:pt x="2378" y="2554"/>
                    </a:lnTo>
                    <a:lnTo>
                      <a:pt x="2408" y="2476"/>
                    </a:lnTo>
                    <a:lnTo>
                      <a:pt x="2439" y="2399"/>
                    </a:lnTo>
                    <a:lnTo>
                      <a:pt x="2470" y="2321"/>
                    </a:lnTo>
                    <a:lnTo>
                      <a:pt x="2504" y="2244"/>
                    </a:lnTo>
                    <a:lnTo>
                      <a:pt x="2538" y="2176"/>
                    </a:lnTo>
                    <a:lnTo>
                      <a:pt x="2572" y="2111"/>
                    </a:lnTo>
                    <a:lnTo>
                      <a:pt x="2544" y="2107"/>
                    </a:lnTo>
                    <a:lnTo>
                      <a:pt x="2510" y="2101"/>
                    </a:lnTo>
                    <a:lnTo>
                      <a:pt x="2476" y="2093"/>
                    </a:lnTo>
                    <a:lnTo>
                      <a:pt x="2439" y="2080"/>
                    </a:lnTo>
                    <a:lnTo>
                      <a:pt x="2396" y="2068"/>
                    </a:lnTo>
                    <a:lnTo>
                      <a:pt x="2355" y="2052"/>
                    </a:lnTo>
                    <a:lnTo>
                      <a:pt x="2309" y="2036"/>
                    </a:lnTo>
                    <a:lnTo>
                      <a:pt x="2266" y="2021"/>
                    </a:lnTo>
                    <a:lnTo>
                      <a:pt x="2223" y="2005"/>
                    </a:lnTo>
                    <a:lnTo>
                      <a:pt x="2176" y="1993"/>
                    </a:lnTo>
                    <a:lnTo>
                      <a:pt x="2133" y="1984"/>
                    </a:lnTo>
                    <a:lnTo>
                      <a:pt x="2092" y="1978"/>
                    </a:lnTo>
                    <a:lnTo>
                      <a:pt x="2052" y="1972"/>
                    </a:lnTo>
                    <a:lnTo>
                      <a:pt x="2015" y="1972"/>
                    </a:lnTo>
                    <a:lnTo>
                      <a:pt x="1980" y="1978"/>
                    </a:lnTo>
                    <a:lnTo>
                      <a:pt x="1950" y="1990"/>
                    </a:lnTo>
                    <a:lnTo>
                      <a:pt x="1968" y="1962"/>
                    </a:lnTo>
                    <a:lnTo>
                      <a:pt x="1996" y="1940"/>
                    </a:lnTo>
                    <a:lnTo>
                      <a:pt x="2027" y="1922"/>
                    </a:lnTo>
                    <a:lnTo>
                      <a:pt x="2068" y="1909"/>
                    </a:lnTo>
                    <a:lnTo>
                      <a:pt x="2111" y="1901"/>
                    </a:lnTo>
                    <a:lnTo>
                      <a:pt x="2157" y="1895"/>
                    </a:lnTo>
                    <a:lnTo>
                      <a:pt x="2207" y="1891"/>
                    </a:lnTo>
                    <a:lnTo>
                      <a:pt x="2260" y="1888"/>
                    </a:lnTo>
                    <a:lnTo>
                      <a:pt x="2315" y="1885"/>
                    </a:lnTo>
                    <a:lnTo>
                      <a:pt x="2370" y="1885"/>
                    </a:lnTo>
                    <a:lnTo>
                      <a:pt x="2429" y="1882"/>
                    </a:lnTo>
                    <a:lnTo>
                      <a:pt x="2488" y="1879"/>
                    </a:lnTo>
                    <a:lnTo>
                      <a:pt x="2544" y="1872"/>
                    </a:lnTo>
                    <a:lnTo>
                      <a:pt x="2600" y="1864"/>
                    </a:lnTo>
                    <a:lnTo>
                      <a:pt x="2656" y="1850"/>
                    </a:lnTo>
                    <a:lnTo>
                      <a:pt x="2708" y="1836"/>
                    </a:lnTo>
                    <a:lnTo>
                      <a:pt x="2739" y="1770"/>
                    </a:lnTo>
                    <a:lnTo>
                      <a:pt x="2764" y="1703"/>
                    </a:lnTo>
                    <a:lnTo>
                      <a:pt x="2786" y="1631"/>
                    </a:lnTo>
                    <a:lnTo>
                      <a:pt x="2807" y="1556"/>
                    </a:lnTo>
                    <a:lnTo>
                      <a:pt x="2829" y="1479"/>
                    </a:lnTo>
                    <a:lnTo>
                      <a:pt x="2851" y="1393"/>
                    </a:lnTo>
                    <a:lnTo>
                      <a:pt x="2878" y="1299"/>
                    </a:lnTo>
                    <a:lnTo>
                      <a:pt x="2909" y="1201"/>
                    </a:lnTo>
                    <a:lnTo>
                      <a:pt x="2876" y="1201"/>
                    </a:lnTo>
                    <a:lnTo>
                      <a:pt x="2841" y="1201"/>
                    </a:lnTo>
                    <a:lnTo>
                      <a:pt x="2804" y="1201"/>
                    </a:lnTo>
                    <a:lnTo>
                      <a:pt x="2767" y="1201"/>
                    </a:lnTo>
                    <a:lnTo>
                      <a:pt x="2729" y="1201"/>
                    </a:lnTo>
                    <a:lnTo>
                      <a:pt x="2690" y="1201"/>
                    </a:lnTo>
                    <a:lnTo>
                      <a:pt x="2649" y="1201"/>
                    </a:lnTo>
                    <a:lnTo>
                      <a:pt x="2612" y="1201"/>
                    </a:lnTo>
                    <a:lnTo>
                      <a:pt x="2572" y="1205"/>
                    </a:lnTo>
                    <a:lnTo>
                      <a:pt x="2531" y="1205"/>
                    </a:lnTo>
                    <a:lnTo>
                      <a:pt x="2494" y="1207"/>
                    </a:lnTo>
                    <a:lnTo>
                      <a:pt x="2454" y="1207"/>
                    </a:lnTo>
                    <a:lnTo>
                      <a:pt x="2421" y="1211"/>
                    </a:lnTo>
                    <a:lnTo>
                      <a:pt x="2386" y="1213"/>
                    </a:lnTo>
                    <a:lnTo>
                      <a:pt x="2352" y="1217"/>
                    </a:lnTo>
                    <a:lnTo>
                      <a:pt x="2321" y="1219"/>
                    </a:lnTo>
                    <a:lnTo>
                      <a:pt x="2355" y="1195"/>
                    </a:lnTo>
                    <a:lnTo>
                      <a:pt x="2392" y="1173"/>
                    </a:lnTo>
                    <a:lnTo>
                      <a:pt x="2429" y="1154"/>
                    </a:lnTo>
                    <a:lnTo>
                      <a:pt x="2470" y="1136"/>
                    </a:lnTo>
                    <a:lnTo>
                      <a:pt x="2510" y="1121"/>
                    </a:lnTo>
                    <a:lnTo>
                      <a:pt x="2550" y="1109"/>
                    </a:lnTo>
                    <a:lnTo>
                      <a:pt x="2594" y="1095"/>
                    </a:lnTo>
                    <a:lnTo>
                      <a:pt x="2637" y="1083"/>
                    </a:lnTo>
                    <a:lnTo>
                      <a:pt x="2680" y="1074"/>
                    </a:lnTo>
                    <a:lnTo>
                      <a:pt x="2723" y="1064"/>
                    </a:lnTo>
                    <a:lnTo>
                      <a:pt x="2764" y="1056"/>
                    </a:lnTo>
                    <a:lnTo>
                      <a:pt x="2807" y="1046"/>
                    </a:lnTo>
                    <a:lnTo>
                      <a:pt x="2847" y="1037"/>
                    </a:lnTo>
                    <a:lnTo>
                      <a:pt x="2888" y="1028"/>
                    </a:lnTo>
                    <a:lnTo>
                      <a:pt x="2925" y="1015"/>
                    </a:lnTo>
                    <a:lnTo>
                      <a:pt x="2962" y="1005"/>
                    </a:lnTo>
                    <a:lnTo>
                      <a:pt x="2984" y="842"/>
                    </a:lnTo>
                    <a:lnTo>
                      <a:pt x="2999" y="603"/>
                    </a:lnTo>
                    <a:lnTo>
                      <a:pt x="3002" y="313"/>
                    </a:lnTo>
                    <a:lnTo>
                      <a:pt x="2978" y="0"/>
                    </a:lnTo>
                    <a:close/>
                  </a:path>
                </a:pathLst>
              </a:custGeom>
              <a:solidFill>
                <a:srgbClr val="FFFFFF">
                  <a:alpha val="50195"/>
                </a:srgbClr>
              </a:solidFill>
              <a:ln w="11113">
                <a:solidFill>
                  <a:srgbClr val="000000"/>
                </a:solidFill>
                <a:prstDash val="solid"/>
                <a:round/>
                <a:headEnd/>
                <a:tailEnd/>
              </a:ln>
            </p:spPr>
            <p:txBody>
              <a:bodyPr lIns="16" tIns="8" rIns="16" bIns="8">
                <a:spAutoFit/>
              </a:bodyPr>
              <a:lstStyle/>
              <a:p>
                <a:endParaRPr lang="ar-SA"/>
              </a:p>
            </p:txBody>
          </p:sp>
          <p:sp>
            <p:nvSpPr>
              <p:cNvPr id="5134" name="Freeform 16"/>
              <p:cNvSpPr>
                <a:spLocks/>
              </p:cNvSpPr>
              <p:nvPr/>
            </p:nvSpPr>
            <p:spPr bwMode="auto">
              <a:xfrm>
                <a:off x="4028" y="3883"/>
                <a:ext cx="207" cy="429"/>
              </a:xfrm>
              <a:custGeom>
                <a:avLst/>
                <a:gdLst>
                  <a:gd name="T0" fmla="*/ 375 w 623"/>
                  <a:gd name="T1" fmla="*/ 33 h 1288"/>
                  <a:gd name="T2" fmla="*/ 396 w 623"/>
                  <a:gd name="T3" fmla="*/ 55 h 1288"/>
                  <a:gd name="T4" fmla="*/ 418 w 623"/>
                  <a:gd name="T5" fmla="*/ 71 h 1288"/>
                  <a:gd name="T6" fmla="*/ 439 w 623"/>
                  <a:gd name="T7" fmla="*/ 86 h 1288"/>
                  <a:gd name="T8" fmla="*/ 465 w 623"/>
                  <a:gd name="T9" fmla="*/ 92 h 1288"/>
                  <a:gd name="T10" fmla="*/ 496 w 623"/>
                  <a:gd name="T11" fmla="*/ 90 h 1288"/>
                  <a:gd name="T12" fmla="*/ 530 w 623"/>
                  <a:gd name="T13" fmla="*/ 74 h 1288"/>
                  <a:gd name="T14" fmla="*/ 570 w 623"/>
                  <a:gd name="T15" fmla="*/ 47 h 1288"/>
                  <a:gd name="T16" fmla="*/ 616 w 623"/>
                  <a:gd name="T17" fmla="*/ 0 h 1288"/>
                  <a:gd name="T18" fmla="*/ 623 w 623"/>
                  <a:gd name="T19" fmla="*/ 9 h 1288"/>
                  <a:gd name="T20" fmla="*/ 623 w 623"/>
                  <a:gd name="T21" fmla="*/ 27 h 1288"/>
                  <a:gd name="T22" fmla="*/ 620 w 623"/>
                  <a:gd name="T23" fmla="*/ 59 h 1288"/>
                  <a:gd name="T24" fmla="*/ 610 w 623"/>
                  <a:gd name="T25" fmla="*/ 96 h 1288"/>
                  <a:gd name="T26" fmla="*/ 598 w 623"/>
                  <a:gd name="T27" fmla="*/ 145 h 1288"/>
                  <a:gd name="T28" fmla="*/ 582 w 623"/>
                  <a:gd name="T29" fmla="*/ 198 h 1288"/>
                  <a:gd name="T30" fmla="*/ 564 w 623"/>
                  <a:gd name="T31" fmla="*/ 257 h 1288"/>
                  <a:gd name="T32" fmla="*/ 545 w 623"/>
                  <a:gd name="T33" fmla="*/ 321 h 1288"/>
                  <a:gd name="T34" fmla="*/ 527 w 623"/>
                  <a:gd name="T35" fmla="*/ 362 h 1288"/>
                  <a:gd name="T36" fmla="*/ 486 w 623"/>
                  <a:gd name="T37" fmla="*/ 417 h 1288"/>
                  <a:gd name="T38" fmla="*/ 433 w 623"/>
                  <a:gd name="T39" fmla="*/ 486 h 1288"/>
                  <a:gd name="T40" fmla="*/ 372 w 623"/>
                  <a:gd name="T41" fmla="*/ 560 h 1288"/>
                  <a:gd name="T42" fmla="*/ 307 w 623"/>
                  <a:gd name="T43" fmla="*/ 637 h 1288"/>
                  <a:gd name="T44" fmla="*/ 241 w 623"/>
                  <a:gd name="T45" fmla="*/ 715 h 1288"/>
                  <a:gd name="T46" fmla="*/ 183 w 623"/>
                  <a:gd name="T47" fmla="*/ 790 h 1288"/>
                  <a:gd name="T48" fmla="*/ 133 w 623"/>
                  <a:gd name="T49" fmla="*/ 851 h 1288"/>
                  <a:gd name="T50" fmla="*/ 87 w 623"/>
                  <a:gd name="T51" fmla="*/ 947 h 1288"/>
                  <a:gd name="T52" fmla="*/ 78 w 623"/>
                  <a:gd name="T53" fmla="*/ 1024 h 1288"/>
                  <a:gd name="T54" fmla="*/ 94 w 623"/>
                  <a:gd name="T55" fmla="*/ 1080 h 1288"/>
                  <a:gd name="T56" fmla="*/ 118 w 623"/>
                  <a:gd name="T57" fmla="*/ 1127 h 1288"/>
                  <a:gd name="T58" fmla="*/ 143 w 623"/>
                  <a:gd name="T59" fmla="*/ 1164 h 1288"/>
                  <a:gd name="T60" fmla="*/ 159 w 623"/>
                  <a:gd name="T61" fmla="*/ 1200 h 1288"/>
                  <a:gd name="T62" fmla="*/ 149 w 623"/>
                  <a:gd name="T63" fmla="*/ 1237 h 1288"/>
                  <a:gd name="T64" fmla="*/ 102 w 623"/>
                  <a:gd name="T65" fmla="*/ 1284 h 1288"/>
                  <a:gd name="T66" fmla="*/ 72 w 623"/>
                  <a:gd name="T67" fmla="*/ 1288 h 1288"/>
                  <a:gd name="T68" fmla="*/ 47 w 623"/>
                  <a:gd name="T69" fmla="*/ 1288 h 1288"/>
                  <a:gd name="T70" fmla="*/ 28 w 623"/>
                  <a:gd name="T71" fmla="*/ 1278 h 1288"/>
                  <a:gd name="T72" fmla="*/ 16 w 623"/>
                  <a:gd name="T73" fmla="*/ 1268 h 1288"/>
                  <a:gd name="T74" fmla="*/ 6 w 623"/>
                  <a:gd name="T75" fmla="*/ 1253 h 1288"/>
                  <a:gd name="T76" fmla="*/ 0 w 623"/>
                  <a:gd name="T77" fmla="*/ 1237 h 1288"/>
                  <a:gd name="T78" fmla="*/ 0 w 623"/>
                  <a:gd name="T79" fmla="*/ 1223 h 1288"/>
                  <a:gd name="T80" fmla="*/ 0 w 623"/>
                  <a:gd name="T81" fmla="*/ 1204 h 1288"/>
                  <a:gd name="T82" fmla="*/ 10 w 623"/>
                  <a:gd name="T83" fmla="*/ 1135 h 1288"/>
                  <a:gd name="T84" fmla="*/ 22 w 623"/>
                  <a:gd name="T85" fmla="*/ 1076 h 1288"/>
                  <a:gd name="T86" fmla="*/ 43 w 623"/>
                  <a:gd name="T87" fmla="*/ 994 h 1288"/>
                  <a:gd name="T88" fmla="*/ 81 w 623"/>
                  <a:gd name="T89" fmla="*/ 847 h 1288"/>
                  <a:gd name="T90" fmla="*/ 115 w 623"/>
                  <a:gd name="T91" fmla="*/ 737 h 1288"/>
                  <a:gd name="T92" fmla="*/ 159 w 623"/>
                  <a:gd name="T93" fmla="*/ 606 h 1288"/>
                  <a:gd name="T94" fmla="*/ 202 w 623"/>
                  <a:gd name="T95" fmla="*/ 470 h 1288"/>
                  <a:gd name="T96" fmla="*/ 249 w 623"/>
                  <a:gd name="T97" fmla="*/ 333 h 1288"/>
                  <a:gd name="T98" fmla="*/ 292 w 623"/>
                  <a:gd name="T99" fmla="*/ 210 h 1288"/>
                  <a:gd name="T100" fmla="*/ 329 w 623"/>
                  <a:gd name="T101" fmla="*/ 111 h 1288"/>
                  <a:gd name="T102" fmla="*/ 357 w 623"/>
                  <a:gd name="T103" fmla="*/ 49 h 1288"/>
                  <a:gd name="T104" fmla="*/ 375 w 623"/>
                  <a:gd name="T105" fmla="*/ 33 h 128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623"/>
                  <a:gd name="T160" fmla="*/ 0 h 1288"/>
                  <a:gd name="T161" fmla="*/ 623 w 623"/>
                  <a:gd name="T162" fmla="*/ 1288 h 1288"/>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623" h="1288">
                    <a:moveTo>
                      <a:pt x="375" y="33"/>
                    </a:moveTo>
                    <a:lnTo>
                      <a:pt x="396" y="55"/>
                    </a:lnTo>
                    <a:lnTo>
                      <a:pt x="418" y="71"/>
                    </a:lnTo>
                    <a:lnTo>
                      <a:pt x="439" y="86"/>
                    </a:lnTo>
                    <a:lnTo>
                      <a:pt x="465" y="92"/>
                    </a:lnTo>
                    <a:lnTo>
                      <a:pt x="496" y="90"/>
                    </a:lnTo>
                    <a:lnTo>
                      <a:pt x="530" y="74"/>
                    </a:lnTo>
                    <a:lnTo>
                      <a:pt x="570" y="47"/>
                    </a:lnTo>
                    <a:lnTo>
                      <a:pt x="616" y="0"/>
                    </a:lnTo>
                    <a:lnTo>
                      <a:pt x="623" y="9"/>
                    </a:lnTo>
                    <a:lnTo>
                      <a:pt x="623" y="27"/>
                    </a:lnTo>
                    <a:lnTo>
                      <a:pt x="620" y="59"/>
                    </a:lnTo>
                    <a:lnTo>
                      <a:pt x="610" y="96"/>
                    </a:lnTo>
                    <a:lnTo>
                      <a:pt x="598" y="145"/>
                    </a:lnTo>
                    <a:lnTo>
                      <a:pt x="582" y="198"/>
                    </a:lnTo>
                    <a:lnTo>
                      <a:pt x="564" y="257"/>
                    </a:lnTo>
                    <a:lnTo>
                      <a:pt x="545" y="321"/>
                    </a:lnTo>
                    <a:lnTo>
                      <a:pt x="527" y="362"/>
                    </a:lnTo>
                    <a:lnTo>
                      <a:pt x="486" y="417"/>
                    </a:lnTo>
                    <a:lnTo>
                      <a:pt x="433" y="486"/>
                    </a:lnTo>
                    <a:lnTo>
                      <a:pt x="372" y="560"/>
                    </a:lnTo>
                    <a:lnTo>
                      <a:pt x="307" y="637"/>
                    </a:lnTo>
                    <a:lnTo>
                      <a:pt x="241" y="715"/>
                    </a:lnTo>
                    <a:lnTo>
                      <a:pt x="183" y="790"/>
                    </a:lnTo>
                    <a:lnTo>
                      <a:pt x="133" y="851"/>
                    </a:lnTo>
                    <a:lnTo>
                      <a:pt x="87" y="947"/>
                    </a:lnTo>
                    <a:lnTo>
                      <a:pt x="78" y="1024"/>
                    </a:lnTo>
                    <a:lnTo>
                      <a:pt x="94" y="1080"/>
                    </a:lnTo>
                    <a:lnTo>
                      <a:pt x="118" y="1127"/>
                    </a:lnTo>
                    <a:lnTo>
                      <a:pt x="143" y="1164"/>
                    </a:lnTo>
                    <a:lnTo>
                      <a:pt x="159" y="1200"/>
                    </a:lnTo>
                    <a:lnTo>
                      <a:pt x="149" y="1237"/>
                    </a:lnTo>
                    <a:lnTo>
                      <a:pt x="102" y="1284"/>
                    </a:lnTo>
                    <a:lnTo>
                      <a:pt x="72" y="1288"/>
                    </a:lnTo>
                    <a:lnTo>
                      <a:pt x="47" y="1288"/>
                    </a:lnTo>
                    <a:lnTo>
                      <a:pt x="28" y="1278"/>
                    </a:lnTo>
                    <a:lnTo>
                      <a:pt x="16" y="1268"/>
                    </a:lnTo>
                    <a:lnTo>
                      <a:pt x="6" y="1253"/>
                    </a:lnTo>
                    <a:lnTo>
                      <a:pt x="0" y="1237"/>
                    </a:lnTo>
                    <a:lnTo>
                      <a:pt x="0" y="1223"/>
                    </a:lnTo>
                    <a:lnTo>
                      <a:pt x="0" y="1204"/>
                    </a:lnTo>
                    <a:lnTo>
                      <a:pt x="10" y="1135"/>
                    </a:lnTo>
                    <a:lnTo>
                      <a:pt x="22" y="1076"/>
                    </a:lnTo>
                    <a:lnTo>
                      <a:pt x="43" y="994"/>
                    </a:lnTo>
                    <a:lnTo>
                      <a:pt x="81" y="847"/>
                    </a:lnTo>
                    <a:lnTo>
                      <a:pt x="115" y="737"/>
                    </a:lnTo>
                    <a:lnTo>
                      <a:pt x="159" y="606"/>
                    </a:lnTo>
                    <a:lnTo>
                      <a:pt x="202" y="470"/>
                    </a:lnTo>
                    <a:lnTo>
                      <a:pt x="249" y="333"/>
                    </a:lnTo>
                    <a:lnTo>
                      <a:pt x="292" y="210"/>
                    </a:lnTo>
                    <a:lnTo>
                      <a:pt x="329" y="111"/>
                    </a:lnTo>
                    <a:lnTo>
                      <a:pt x="357" y="49"/>
                    </a:lnTo>
                    <a:lnTo>
                      <a:pt x="375" y="33"/>
                    </a:lnTo>
                    <a:close/>
                  </a:path>
                </a:pathLst>
              </a:custGeom>
              <a:solidFill>
                <a:srgbClr val="000000">
                  <a:alpha val="50195"/>
                </a:srgbClr>
              </a:solidFill>
              <a:ln w="11113">
                <a:solidFill>
                  <a:srgbClr val="000000"/>
                </a:solidFill>
                <a:prstDash val="solid"/>
                <a:round/>
                <a:headEnd/>
                <a:tailEnd/>
              </a:ln>
            </p:spPr>
            <p:txBody>
              <a:bodyPr lIns="16" tIns="8" rIns="16" bIns="8">
                <a:spAutoFit/>
              </a:bodyPr>
              <a:lstStyle/>
              <a:p>
                <a:endParaRPr lang="ar-SA"/>
              </a:p>
            </p:txBody>
          </p:sp>
          <p:sp>
            <p:nvSpPr>
              <p:cNvPr id="5135" name="Freeform 17"/>
              <p:cNvSpPr>
                <a:spLocks/>
              </p:cNvSpPr>
              <p:nvPr/>
            </p:nvSpPr>
            <p:spPr bwMode="auto">
              <a:xfrm>
                <a:off x="4041" y="4259"/>
                <a:ext cx="8" cy="35"/>
              </a:xfrm>
              <a:custGeom>
                <a:avLst/>
                <a:gdLst>
                  <a:gd name="T0" fmla="*/ 10 w 24"/>
                  <a:gd name="T1" fmla="*/ 0 h 106"/>
                  <a:gd name="T2" fmla="*/ 2 w 24"/>
                  <a:gd name="T3" fmla="*/ 31 h 106"/>
                  <a:gd name="T4" fmla="*/ 0 w 24"/>
                  <a:gd name="T5" fmla="*/ 65 h 106"/>
                  <a:gd name="T6" fmla="*/ 0 w 24"/>
                  <a:gd name="T7" fmla="*/ 96 h 106"/>
                  <a:gd name="T8" fmla="*/ 12 w 24"/>
                  <a:gd name="T9" fmla="*/ 106 h 106"/>
                  <a:gd name="T10" fmla="*/ 24 w 24"/>
                  <a:gd name="T11" fmla="*/ 94 h 106"/>
                  <a:gd name="T12" fmla="*/ 24 w 24"/>
                  <a:gd name="T13" fmla="*/ 65 h 106"/>
                  <a:gd name="T14" fmla="*/ 18 w 24"/>
                  <a:gd name="T15" fmla="*/ 31 h 106"/>
                  <a:gd name="T16" fmla="*/ 10 w 24"/>
                  <a:gd name="T17" fmla="*/ 0 h 10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4"/>
                  <a:gd name="T28" fmla="*/ 0 h 106"/>
                  <a:gd name="T29" fmla="*/ 24 w 24"/>
                  <a:gd name="T30" fmla="*/ 106 h 10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4" h="106">
                    <a:moveTo>
                      <a:pt x="10" y="0"/>
                    </a:moveTo>
                    <a:lnTo>
                      <a:pt x="2" y="31"/>
                    </a:lnTo>
                    <a:lnTo>
                      <a:pt x="0" y="65"/>
                    </a:lnTo>
                    <a:lnTo>
                      <a:pt x="0" y="96"/>
                    </a:lnTo>
                    <a:lnTo>
                      <a:pt x="12" y="106"/>
                    </a:lnTo>
                    <a:lnTo>
                      <a:pt x="24" y="94"/>
                    </a:lnTo>
                    <a:lnTo>
                      <a:pt x="24" y="65"/>
                    </a:lnTo>
                    <a:lnTo>
                      <a:pt x="18" y="31"/>
                    </a:lnTo>
                    <a:lnTo>
                      <a:pt x="10" y="0"/>
                    </a:lnTo>
                    <a:close/>
                  </a:path>
                </a:pathLst>
              </a:custGeom>
              <a:solidFill>
                <a:srgbClr val="FFFFFF">
                  <a:alpha val="50195"/>
                </a:srgbClr>
              </a:solidFill>
              <a:ln w="9525">
                <a:noFill/>
                <a:round/>
                <a:headEnd/>
                <a:tailEnd/>
              </a:ln>
            </p:spPr>
            <p:txBody>
              <a:bodyPr lIns="16" tIns="8" rIns="16" bIns="8">
                <a:spAutoFit/>
              </a:bodyPr>
              <a:lstStyle/>
              <a:p>
                <a:endParaRPr lang="ar-SA"/>
              </a:p>
            </p:txBody>
          </p:sp>
        </p:grpSp>
      </p:grpSp>
      <p:sp>
        <p:nvSpPr>
          <p:cNvPr id="19" name="مربع نص 18"/>
          <p:cNvSpPr txBox="1"/>
          <p:nvPr/>
        </p:nvSpPr>
        <p:spPr>
          <a:xfrm>
            <a:off x="2786050" y="2071678"/>
            <a:ext cx="5214974" cy="400110"/>
          </a:xfrm>
          <a:prstGeom prst="rect">
            <a:avLst/>
          </a:prstGeom>
          <a:noFill/>
        </p:spPr>
        <p:txBody>
          <a:bodyPr wrap="square" rtlCol="1">
            <a:spAutoFit/>
          </a:bodyPr>
          <a:lstStyle/>
          <a:p>
            <a:pPr marL="609600" indent="-609600"/>
            <a:endParaRPr lang="en-US" sz="2000" b="1" dirty="0"/>
          </a:p>
        </p:txBody>
      </p:sp>
      <p:sp>
        <p:nvSpPr>
          <p:cNvPr id="21" name="مستطيل 20"/>
          <p:cNvSpPr/>
          <p:nvPr/>
        </p:nvSpPr>
        <p:spPr>
          <a:xfrm>
            <a:off x="3929058" y="1142984"/>
            <a:ext cx="4357718" cy="369332"/>
          </a:xfrm>
          <a:prstGeom prst="rect">
            <a:avLst/>
          </a:prstGeom>
        </p:spPr>
        <p:txBody>
          <a:bodyPr wrap="square">
            <a:spAutoFit/>
          </a:bodyPr>
          <a:lstStyle/>
          <a:p>
            <a:pPr algn="ctr"/>
            <a:endParaRPr lang="ar-SA" dirty="0"/>
          </a:p>
        </p:txBody>
      </p:sp>
      <p:sp>
        <p:nvSpPr>
          <p:cNvPr id="22" name="مستطيل 21"/>
          <p:cNvSpPr/>
          <p:nvPr/>
        </p:nvSpPr>
        <p:spPr>
          <a:xfrm>
            <a:off x="2286000" y="571481"/>
            <a:ext cx="5072082" cy="400110"/>
          </a:xfrm>
          <a:prstGeom prst="rect">
            <a:avLst/>
          </a:prstGeom>
        </p:spPr>
        <p:txBody>
          <a:bodyPr wrap="square">
            <a:spAutoFit/>
          </a:bodyPr>
          <a:lstStyle/>
          <a:p>
            <a:pPr algn="ctr"/>
            <a:endParaRPr lang="ar-SA" sz="2000" dirty="0"/>
          </a:p>
        </p:txBody>
      </p:sp>
      <p:sp>
        <p:nvSpPr>
          <p:cNvPr id="25" name="مستطيل 24"/>
          <p:cNvSpPr/>
          <p:nvPr/>
        </p:nvSpPr>
        <p:spPr>
          <a:xfrm>
            <a:off x="2286000" y="-1049149"/>
            <a:ext cx="4572000" cy="1200329"/>
          </a:xfrm>
          <a:prstGeom prst="rect">
            <a:avLst/>
          </a:prstGeom>
        </p:spPr>
        <p:txBody>
          <a:bodyPr>
            <a:spAutoFit/>
          </a:bodyPr>
          <a:lstStyle/>
          <a:p>
            <a:br>
              <a:rPr lang="ar-SA" dirty="0"/>
            </a:br>
            <a:br>
              <a:rPr lang="ar-SA" dirty="0"/>
            </a:br>
            <a:br>
              <a:rPr lang="ar-SA" dirty="0"/>
            </a:br>
            <a:endParaRPr lang="ar-SA" dirty="0"/>
          </a:p>
        </p:txBody>
      </p:sp>
      <p:graphicFrame>
        <p:nvGraphicFramePr>
          <p:cNvPr id="30" name="رسم تخطيطي 29"/>
          <p:cNvGraphicFramePr/>
          <p:nvPr/>
        </p:nvGraphicFramePr>
        <p:xfrm>
          <a:off x="2500298" y="1428736"/>
          <a:ext cx="6405586"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2" name="مربع نص 31"/>
          <p:cNvSpPr txBox="1"/>
          <p:nvPr/>
        </p:nvSpPr>
        <p:spPr>
          <a:xfrm>
            <a:off x="2915816" y="1571612"/>
            <a:ext cx="5013770" cy="3416320"/>
          </a:xfrm>
          <a:prstGeom prst="rect">
            <a:avLst/>
          </a:prstGeom>
          <a:noFill/>
        </p:spPr>
        <p:txBody>
          <a:bodyPr wrap="square" rtlCol="1">
            <a:spAutoFit/>
          </a:bodyPr>
          <a:lstStyle/>
          <a:p>
            <a:pPr marL="285750" indent="-285750">
              <a:buFont typeface="Wingdings" panose="05000000000000000000" pitchFamily="2" charset="2"/>
              <a:buChar char="v"/>
            </a:pPr>
            <a:r>
              <a:rPr lang="ar-EG" dirty="0"/>
              <a:t>أنظمة الجودة تقوم على إستراتيجية شاملة للتحسين والتطوير، من خلال رصد الواقع وتحليله من جهة، وتحديد المستوى المطلوب الوصول إليه من جهة أخرى فى ضوء الإمكانات المتاحة وكذا الإعتبارات المحلية والعالميه.</a:t>
            </a:r>
          </a:p>
          <a:p>
            <a:endParaRPr lang="ar-EG" dirty="0"/>
          </a:p>
          <a:p>
            <a:pPr marL="285750" indent="-285750">
              <a:buFont typeface="Wingdings" panose="05000000000000000000" pitchFamily="2" charset="2"/>
              <a:buChar char="v"/>
            </a:pPr>
            <a:r>
              <a:rPr lang="ar-EG" dirty="0"/>
              <a:t>أصبح إعداد الطالب ورضاه عما يقدم له وأثر ذلك فى مهاراته وارتباطها بسوق العمل، ضمن معايير الاعتماد، الذى لن تناله مؤسسة دون استيفائه. ووفقا للمنظور الشامل للجودة، فقد أصبح كل فرد في النظام التعليمي - بصفة عامة وفى المؤسسة التعليمية بصفة خاصة – مسئولا عن المؤسسة وعن تحقيق آماله.</a:t>
            </a:r>
          </a:p>
          <a:p>
            <a:endParaRPr lang="ar-EG" dirty="0"/>
          </a:p>
        </p:txBody>
      </p:sp>
      <p:sp>
        <p:nvSpPr>
          <p:cNvPr id="39" name="شريط إلى الأعلى 38"/>
          <p:cNvSpPr/>
          <p:nvPr/>
        </p:nvSpPr>
        <p:spPr>
          <a:xfrm>
            <a:off x="3500430" y="6286520"/>
            <a:ext cx="1857388" cy="428628"/>
          </a:xfrm>
          <a:prstGeom prst="ribbon2">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45" name="Picture 2" descr="عرض التفاصيل"/>
          <p:cNvPicPr>
            <a:picLocks noChangeAspect="1" noChangeArrowheads="1"/>
          </p:cNvPicPr>
          <p:nvPr/>
        </p:nvPicPr>
        <p:blipFill>
          <a:blip r:embed="rId8"/>
          <a:srcRect/>
          <a:stretch>
            <a:fillRect/>
          </a:stretch>
        </p:blipFill>
        <p:spPr bwMode="auto">
          <a:xfrm rot="21307252">
            <a:off x="1388613" y="1317182"/>
            <a:ext cx="769304" cy="769305"/>
          </a:xfrm>
          <a:prstGeom prst="rect">
            <a:avLst/>
          </a:prstGeom>
          <a:ln>
            <a:noFill/>
          </a:ln>
          <a:effectLst>
            <a:reflection blurRad="6350" stA="50000" endA="295" endPos="92000" dist="101600" dir="5400000" sy="-100000" algn="bl" rotWithShape="0"/>
            <a:softEdge rad="112500"/>
          </a:effectLst>
          <a:scene3d>
            <a:camera prst="orthographicFront"/>
            <a:lightRig rig="threePt" dir="t"/>
          </a:scene3d>
          <a:sp3d>
            <a:bevelT/>
          </a:sp3d>
        </p:spPr>
      </p:pic>
      <p:sp>
        <p:nvSpPr>
          <p:cNvPr id="26" name="مربع نص 25"/>
          <p:cNvSpPr txBox="1"/>
          <p:nvPr/>
        </p:nvSpPr>
        <p:spPr>
          <a:xfrm>
            <a:off x="4143372" y="6286520"/>
            <a:ext cx="642942"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1">
            <a:spAutoFit/>
          </a:bodyPr>
          <a:lstStyle/>
          <a:p>
            <a:pPr algn="ctr"/>
            <a:r>
              <a:rPr lang="ar-EG" dirty="0">
                <a:solidFill>
                  <a:schemeClr val="accent1">
                    <a:lumMod val="75000"/>
                  </a:schemeClr>
                </a:solidFill>
              </a:rPr>
              <a:t>7</a:t>
            </a:r>
            <a:endParaRPr lang="ar-SA" dirty="0">
              <a:solidFill>
                <a:schemeClr val="accent1">
                  <a:lumMod val="75000"/>
                </a:schemeClr>
              </a:solidFill>
            </a:endParaRPr>
          </a:p>
        </p:txBody>
      </p:sp>
      <p:pic>
        <p:nvPicPr>
          <p:cNvPr id="27" name="Picture 26" descr="C:\Users\Qualiry Secretarial\Desktop\الجودة\logo.jpg"/>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3836" y="3360"/>
            <a:ext cx="1080120" cy="792088"/>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p14:dur="100" advClick="0" advTm="10000">
        <p:cut/>
        <p:sndAc>
          <p:stSnd>
            <p:snd r:embed="rId2" name="type.wav"/>
          </p:stSnd>
        </p:sndAc>
      </p:transition>
    </mc:Choice>
    <mc:Fallback xmlns="">
      <p:transition advClick="0" advTm="10000">
        <p:cut/>
        <p:sndAc>
          <p:stSnd>
            <p:snd r:embed="rId10" name="type.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5"/>
                                        </p:tgtEl>
                                        <p:attrNameLst>
                                          <p:attrName>style.visibility</p:attrName>
                                        </p:attrNameLst>
                                      </p:cBhvr>
                                      <p:to>
                                        <p:strVal val="visible"/>
                                      </p:to>
                                    </p:set>
                                    <p:animEffect transition="in" filter="box(in)">
                                      <p:cBhvr>
                                        <p:cTn id="12"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1071538" y="500042"/>
            <a:ext cx="7704137" cy="5472112"/>
            <a:chOff x="384" y="672"/>
            <a:chExt cx="4956" cy="2928"/>
          </a:xfrm>
        </p:grpSpPr>
        <p:grpSp>
          <p:nvGrpSpPr>
            <p:cNvPr id="3" name="Group 4"/>
            <p:cNvGrpSpPr>
              <a:grpSpLocks/>
            </p:cNvGrpSpPr>
            <p:nvPr/>
          </p:nvGrpSpPr>
          <p:grpSpPr bwMode="auto">
            <a:xfrm>
              <a:off x="384" y="672"/>
              <a:ext cx="4956" cy="2928"/>
              <a:chOff x="3888" y="1296"/>
              <a:chExt cx="1960" cy="1488"/>
            </a:xfrm>
          </p:grpSpPr>
          <p:sp>
            <p:nvSpPr>
              <p:cNvPr id="5136" name="Freeform 5"/>
              <p:cNvSpPr>
                <a:spLocks/>
              </p:cNvSpPr>
              <p:nvPr/>
            </p:nvSpPr>
            <p:spPr bwMode="auto">
              <a:xfrm flipH="1">
                <a:off x="3996" y="1296"/>
                <a:ext cx="1852" cy="1488"/>
              </a:xfrm>
              <a:custGeom>
                <a:avLst/>
                <a:gdLst>
                  <a:gd name="T0" fmla="*/ 1070 w 9260"/>
                  <a:gd name="T1" fmla="*/ 13065 h 13198"/>
                  <a:gd name="T2" fmla="*/ 828 w 9260"/>
                  <a:gd name="T3" fmla="*/ 12749 h 13198"/>
                  <a:gd name="T4" fmla="*/ 719 w 9260"/>
                  <a:gd name="T5" fmla="*/ 12380 h 13198"/>
                  <a:gd name="T6" fmla="*/ 675 w 9260"/>
                  <a:gd name="T7" fmla="*/ 11969 h 13198"/>
                  <a:gd name="T8" fmla="*/ 636 w 9260"/>
                  <a:gd name="T9" fmla="*/ 11716 h 13198"/>
                  <a:gd name="T10" fmla="*/ 571 w 9260"/>
                  <a:gd name="T11" fmla="*/ 11691 h 13198"/>
                  <a:gd name="T12" fmla="*/ 488 w 9260"/>
                  <a:gd name="T13" fmla="*/ 11443 h 13198"/>
                  <a:gd name="T14" fmla="*/ 366 w 9260"/>
                  <a:gd name="T15" fmla="*/ 10502 h 13198"/>
                  <a:gd name="T16" fmla="*/ 231 w 9260"/>
                  <a:gd name="T17" fmla="*/ 9316 h 13198"/>
                  <a:gd name="T18" fmla="*/ 124 w 9260"/>
                  <a:gd name="T19" fmla="*/ 8300 h 13198"/>
                  <a:gd name="T20" fmla="*/ 109 w 9260"/>
                  <a:gd name="T21" fmla="*/ 7233 h 13198"/>
                  <a:gd name="T22" fmla="*/ 191 w 9260"/>
                  <a:gd name="T23" fmla="*/ 5960 h 13198"/>
                  <a:gd name="T24" fmla="*/ 59 w 9260"/>
                  <a:gd name="T25" fmla="*/ 5052 h 13198"/>
                  <a:gd name="T26" fmla="*/ 75 w 9260"/>
                  <a:gd name="T27" fmla="*/ 4394 h 13198"/>
                  <a:gd name="T28" fmla="*/ 142 w 9260"/>
                  <a:gd name="T29" fmla="*/ 4015 h 13198"/>
                  <a:gd name="T30" fmla="*/ 246 w 9260"/>
                  <a:gd name="T31" fmla="*/ 3914 h 13198"/>
                  <a:gd name="T32" fmla="*/ 343 w 9260"/>
                  <a:gd name="T33" fmla="*/ 3859 h 13198"/>
                  <a:gd name="T34" fmla="*/ 483 w 9260"/>
                  <a:gd name="T35" fmla="*/ 3823 h 13198"/>
                  <a:gd name="T36" fmla="*/ 560 w 9260"/>
                  <a:gd name="T37" fmla="*/ 3735 h 13198"/>
                  <a:gd name="T38" fmla="*/ 433 w 9260"/>
                  <a:gd name="T39" fmla="*/ 3688 h 13198"/>
                  <a:gd name="T40" fmla="*/ 265 w 9260"/>
                  <a:gd name="T41" fmla="*/ 3665 h 13198"/>
                  <a:gd name="T42" fmla="*/ 98 w 9260"/>
                  <a:gd name="T43" fmla="*/ 3655 h 13198"/>
                  <a:gd name="T44" fmla="*/ 88 w 9260"/>
                  <a:gd name="T45" fmla="*/ 3408 h 13198"/>
                  <a:gd name="T46" fmla="*/ 254 w 9260"/>
                  <a:gd name="T47" fmla="*/ 2587 h 13198"/>
                  <a:gd name="T48" fmla="*/ 246 w 9260"/>
                  <a:gd name="T49" fmla="*/ 1911 h 13198"/>
                  <a:gd name="T50" fmla="*/ 223 w 9260"/>
                  <a:gd name="T51" fmla="*/ 1242 h 13198"/>
                  <a:gd name="T52" fmla="*/ 272 w 9260"/>
                  <a:gd name="T53" fmla="*/ 585 h 13198"/>
                  <a:gd name="T54" fmla="*/ 270 w 9260"/>
                  <a:gd name="T55" fmla="*/ 237 h 13198"/>
                  <a:gd name="T56" fmla="*/ 8294 w 9260"/>
                  <a:gd name="T57" fmla="*/ 0 h 13198"/>
                  <a:gd name="T58" fmla="*/ 8029 w 9260"/>
                  <a:gd name="T59" fmla="*/ 712 h 13198"/>
                  <a:gd name="T60" fmla="*/ 7886 w 9260"/>
                  <a:gd name="T61" fmla="*/ 1880 h 13198"/>
                  <a:gd name="T62" fmla="*/ 7827 w 9260"/>
                  <a:gd name="T63" fmla="*/ 3083 h 13198"/>
                  <a:gd name="T64" fmla="*/ 7809 w 9260"/>
                  <a:gd name="T65" fmla="*/ 3898 h 13198"/>
                  <a:gd name="T66" fmla="*/ 7705 w 9260"/>
                  <a:gd name="T67" fmla="*/ 3945 h 13198"/>
                  <a:gd name="T68" fmla="*/ 7564 w 9260"/>
                  <a:gd name="T69" fmla="*/ 3994 h 13198"/>
                  <a:gd name="T70" fmla="*/ 7491 w 9260"/>
                  <a:gd name="T71" fmla="*/ 4093 h 13198"/>
                  <a:gd name="T72" fmla="*/ 7419 w 9260"/>
                  <a:gd name="T73" fmla="*/ 4190 h 13198"/>
                  <a:gd name="T74" fmla="*/ 7544 w 9260"/>
                  <a:gd name="T75" fmla="*/ 4221 h 13198"/>
                  <a:gd name="T76" fmla="*/ 7681 w 9260"/>
                  <a:gd name="T77" fmla="*/ 4285 h 13198"/>
                  <a:gd name="T78" fmla="*/ 7809 w 9260"/>
                  <a:gd name="T79" fmla="*/ 4353 h 13198"/>
                  <a:gd name="T80" fmla="*/ 7904 w 9260"/>
                  <a:gd name="T81" fmla="*/ 4384 h 13198"/>
                  <a:gd name="T82" fmla="*/ 7904 w 9260"/>
                  <a:gd name="T83" fmla="*/ 4968 h 13198"/>
                  <a:gd name="T84" fmla="*/ 8011 w 9260"/>
                  <a:gd name="T85" fmla="*/ 6007 h 13198"/>
                  <a:gd name="T86" fmla="*/ 8082 w 9260"/>
                  <a:gd name="T87" fmla="*/ 7636 h 13198"/>
                  <a:gd name="T88" fmla="*/ 8172 w 9260"/>
                  <a:gd name="T89" fmla="*/ 9269 h 13198"/>
                  <a:gd name="T90" fmla="*/ 8340 w 9260"/>
                  <a:gd name="T91" fmla="*/ 10326 h 13198"/>
                  <a:gd name="T92" fmla="*/ 8507 w 9260"/>
                  <a:gd name="T93" fmla="*/ 10864 h 13198"/>
                  <a:gd name="T94" fmla="*/ 8611 w 9260"/>
                  <a:gd name="T95" fmla="*/ 11390 h 13198"/>
                  <a:gd name="T96" fmla="*/ 8728 w 9260"/>
                  <a:gd name="T97" fmla="*/ 11923 h 13198"/>
                  <a:gd name="T98" fmla="*/ 8923 w 9260"/>
                  <a:gd name="T99" fmla="*/ 12468 h 1319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9260"/>
                  <a:gd name="T151" fmla="*/ 0 h 13198"/>
                  <a:gd name="T152" fmla="*/ 9260 w 9260"/>
                  <a:gd name="T153" fmla="*/ 13198 h 1319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9260" h="13198">
                    <a:moveTo>
                      <a:pt x="9260" y="13198"/>
                    </a:moveTo>
                    <a:lnTo>
                      <a:pt x="1259" y="13198"/>
                    </a:lnTo>
                    <a:lnTo>
                      <a:pt x="1159" y="13133"/>
                    </a:lnTo>
                    <a:lnTo>
                      <a:pt x="1070" y="13065"/>
                    </a:lnTo>
                    <a:lnTo>
                      <a:pt x="994" y="12993"/>
                    </a:lnTo>
                    <a:lnTo>
                      <a:pt x="930" y="12915"/>
                    </a:lnTo>
                    <a:lnTo>
                      <a:pt x="872" y="12834"/>
                    </a:lnTo>
                    <a:lnTo>
                      <a:pt x="828" y="12749"/>
                    </a:lnTo>
                    <a:lnTo>
                      <a:pt x="792" y="12663"/>
                    </a:lnTo>
                    <a:lnTo>
                      <a:pt x="761" y="12572"/>
                    </a:lnTo>
                    <a:lnTo>
                      <a:pt x="737" y="12476"/>
                    </a:lnTo>
                    <a:lnTo>
                      <a:pt x="719" y="12380"/>
                    </a:lnTo>
                    <a:lnTo>
                      <a:pt x="703" y="12282"/>
                    </a:lnTo>
                    <a:lnTo>
                      <a:pt x="693" y="12180"/>
                    </a:lnTo>
                    <a:lnTo>
                      <a:pt x="683" y="12076"/>
                    </a:lnTo>
                    <a:lnTo>
                      <a:pt x="675" y="11969"/>
                    </a:lnTo>
                    <a:lnTo>
                      <a:pt x="667" y="11861"/>
                    </a:lnTo>
                    <a:lnTo>
                      <a:pt x="659" y="11752"/>
                    </a:lnTo>
                    <a:lnTo>
                      <a:pt x="649" y="11731"/>
                    </a:lnTo>
                    <a:lnTo>
                      <a:pt x="636" y="11716"/>
                    </a:lnTo>
                    <a:lnTo>
                      <a:pt x="623" y="11704"/>
                    </a:lnTo>
                    <a:lnTo>
                      <a:pt x="607" y="11696"/>
                    </a:lnTo>
                    <a:lnTo>
                      <a:pt x="589" y="11694"/>
                    </a:lnTo>
                    <a:lnTo>
                      <a:pt x="571" y="11691"/>
                    </a:lnTo>
                    <a:lnTo>
                      <a:pt x="550" y="11691"/>
                    </a:lnTo>
                    <a:lnTo>
                      <a:pt x="532" y="11689"/>
                    </a:lnTo>
                    <a:lnTo>
                      <a:pt x="511" y="11591"/>
                    </a:lnTo>
                    <a:lnTo>
                      <a:pt x="488" y="11443"/>
                    </a:lnTo>
                    <a:lnTo>
                      <a:pt x="459" y="11253"/>
                    </a:lnTo>
                    <a:lnTo>
                      <a:pt x="431" y="11030"/>
                    </a:lnTo>
                    <a:lnTo>
                      <a:pt x="397" y="10778"/>
                    </a:lnTo>
                    <a:lnTo>
                      <a:pt x="366" y="10502"/>
                    </a:lnTo>
                    <a:lnTo>
                      <a:pt x="329" y="10212"/>
                    </a:lnTo>
                    <a:lnTo>
                      <a:pt x="295" y="9913"/>
                    </a:lnTo>
                    <a:lnTo>
                      <a:pt x="262" y="9612"/>
                    </a:lnTo>
                    <a:lnTo>
                      <a:pt x="231" y="9316"/>
                    </a:lnTo>
                    <a:lnTo>
                      <a:pt x="199" y="9028"/>
                    </a:lnTo>
                    <a:lnTo>
                      <a:pt x="171" y="8760"/>
                    </a:lnTo>
                    <a:lnTo>
                      <a:pt x="145" y="8516"/>
                    </a:lnTo>
                    <a:lnTo>
                      <a:pt x="124" y="8300"/>
                    </a:lnTo>
                    <a:lnTo>
                      <a:pt x="109" y="8123"/>
                    </a:lnTo>
                    <a:lnTo>
                      <a:pt x="96" y="7988"/>
                    </a:lnTo>
                    <a:lnTo>
                      <a:pt x="91" y="7591"/>
                    </a:lnTo>
                    <a:lnTo>
                      <a:pt x="109" y="7233"/>
                    </a:lnTo>
                    <a:lnTo>
                      <a:pt x="137" y="6903"/>
                    </a:lnTo>
                    <a:lnTo>
                      <a:pt x="168" y="6588"/>
                    </a:lnTo>
                    <a:lnTo>
                      <a:pt x="189" y="6277"/>
                    </a:lnTo>
                    <a:lnTo>
                      <a:pt x="191" y="5960"/>
                    </a:lnTo>
                    <a:lnTo>
                      <a:pt x="163" y="5626"/>
                    </a:lnTo>
                    <a:lnTo>
                      <a:pt x="96" y="5262"/>
                    </a:lnTo>
                    <a:lnTo>
                      <a:pt x="73" y="5173"/>
                    </a:lnTo>
                    <a:lnTo>
                      <a:pt x="59" y="5052"/>
                    </a:lnTo>
                    <a:lnTo>
                      <a:pt x="56" y="4904"/>
                    </a:lnTo>
                    <a:lnTo>
                      <a:pt x="61" y="4737"/>
                    </a:lnTo>
                    <a:lnTo>
                      <a:pt x="67" y="4566"/>
                    </a:lnTo>
                    <a:lnTo>
                      <a:pt x="75" y="4394"/>
                    </a:lnTo>
                    <a:lnTo>
                      <a:pt x="78" y="4234"/>
                    </a:lnTo>
                    <a:lnTo>
                      <a:pt x="73" y="4093"/>
                    </a:lnTo>
                    <a:lnTo>
                      <a:pt x="109" y="4052"/>
                    </a:lnTo>
                    <a:lnTo>
                      <a:pt x="142" y="4015"/>
                    </a:lnTo>
                    <a:lnTo>
                      <a:pt x="171" y="3984"/>
                    </a:lnTo>
                    <a:lnTo>
                      <a:pt x="196" y="3958"/>
                    </a:lnTo>
                    <a:lnTo>
                      <a:pt x="223" y="3935"/>
                    </a:lnTo>
                    <a:lnTo>
                      <a:pt x="246" y="3914"/>
                    </a:lnTo>
                    <a:lnTo>
                      <a:pt x="267" y="3895"/>
                    </a:lnTo>
                    <a:lnTo>
                      <a:pt x="293" y="3882"/>
                    </a:lnTo>
                    <a:lnTo>
                      <a:pt x="316" y="3870"/>
                    </a:lnTo>
                    <a:lnTo>
                      <a:pt x="343" y="3859"/>
                    </a:lnTo>
                    <a:lnTo>
                      <a:pt x="371" y="3849"/>
                    </a:lnTo>
                    <a:lnTo>
                      <a:pt x="405" y="3841"/>
                    </a:lnTo>
                    <a:lnTo>
                      <a:pt x="441" y="3831"/>
                    </a:lnTo>
                    <a:lnTo>
                      <a:pt x="483" y="3823"/>
                    </a:lnTo>
                    <a:lnTo>
                      <a:pt x="530" y="3813"/>
                    </a:lnTo>
                    <a:lnTo>
                      <a:pt x="581" y="3803"/>
                    </a:lnTo>
                    <a:lnTo>
                      <a:pt x="581" y="3753"/>
                    </a:lnTo>
                    <a:lnTo>
                      <a:pt x="560" y="3735"/>
                    </a:lnTo>
                    <a:lnTo>
                      <a:pt x="535" y="3722"/>
                    </a:lnTo>
                    <a:lnTo>
                      <a:pt x="504" y="3709"/>
                    </a:lnTo>
                    <a:lnTo>
                      <a:pt x="469" y="3696"/>
                    </a:lnTo>
                    <a:lnTo>
                      <a:pt x="433" y="3688"/>
                    </a:lnTo>
                    <a:lnTo>
                      <a:pt x="394" y="3680"/>
                    </a:lnTo>
                    <a:lnTo>
                      <a:pt x="353" y="3673"/>
                    </a:lnTo>
                    <a:lnTo>
                      <a:pt x="308" y="3667"/>
                    </a:lnTo>
                    <a:lnTo>
                      <a:pt x="265" y="3665"/>
                    </a:lnTo>
                    <a:lnTo>
                      <a:pt x="223" y="3660"/>
                    </a:lnTo>
                    <a:lnTo>
                      <a:pt x="178" y="3657"/>
                    </a:lnTo>
                    <a:lnTo>
                      <a:pt x="137" y="3657"/>
                    </a:lnTo>
                    <a:lnTo>
                      <a:pt x="98" y="3655"/>
                    </a:lnTo>
                    <a:lnTo>
                      <a:pt x="61" y="3655"/>
                    </a:lnTo>
                    <a:lnTo>
                      <a:pt x="28" y="3655"/>
                    </a:lnTo>
                    <a:lnTo>
                      <a:pt x="0" y="3655"/>
                    </a:lnTo>
                    <a:lnTo>
                      <a:pt x="88" y="3408"/>
                    </a:lnTo>
                    <a:lnTo>
                      <a:pt x="155" y="3181"/>
                    </a:lnTo>
                    <a:lnTo>
                      <a:pt x="205" y="2969"/>
                    </a:lnTo>
                    <a:lnTo>
                      <a:pt x="236" y="2772"/>
                    </a:lnTo>
                    <a:lnTo>
                      <a:pt x="254" y="2587"/>
                    </a:lnTo>
                    <a:lnTo>
                      <a:pt x="262" y="2408"/>
                    </a:lnTo>
                    <a:lnTo>
                      <a:pt x="262" y="2239"/>
                    </a:lnTo>
                    <a:lnTo>
                      <a:pt x="254" y="2073"/>
                    </a:lnTo>
                    <a:lnTo>
                      <a:pt x="246" y="1911"/>
                    </a:lnTo>
                    <a:lnTo>
                      <a:pt x="234" y="1750"/>
                    </a:lnTo>
                    <a:lnTo>
                      <a:pt x="226" y="1584"/>
                    </a:lnTo>
                    <a:lnTo>
                      <a:pt x="221" y="1418"/>
                    </a:lnTo>
                    <a:lnTo>
                      <a:pt x="223" y="1242"/>
                    </a:lnTo>
                    <a:lnTo>
                      <a:pt x="236" y="1060"/>
                    </a:lnTo>
                    <a:lnTo>
                      <a:pt x="259" y="865"/>
                    </a:lnTo>
                    <a:lnTo>
                      <a:pt x="298" y="658"/>
                    </a:lnTo>
                    <a:lnTo>
                      <a:pt x="272" y="585"/>
                    </a:lnTo>
                    <a:lnTo>
                      <a:pt x="254" y="502"/>
                    </a:lnTo>
                    <a:lnTo>
                      <a:pt x="246" y="416"/>
                    </a:lnTo>
                    <a:lnTo>
                      <a:pt x="252" y="325"/>
                    </a:lnTo>
                    <a:lnTo>
                      <a:pt x="270" y="237"/>
                    </a:lnTo>
                    <a:lnTo>
                      <a:pt x="298" y="154"/>
                    </a:lnTo>
                    <a:lnTo>
                      <a:pt x="343" y="76"/>
                    </a:lnTo>
                    <a:lnTo>
                      <a:pt x="402" y="11"/>
                    </a:lnTo>
                    <a:lnTo>
                      <a:pt x="8294" y="0"/>
                    </a:lnTo>
                    <a:lnTo>
                      <a:pt x="8213" y="112"/>
                    </a:lnTo>
                    <a:lnTo>
                      <a:pt x="8143" y="273"/>
                    </a:lnTo>
                    <a:lnTo>
                      <a:pt x="8082" y="475"/>
                    </a:lnTo>
                    <a:lnTo>
                      <a:pt x="8029" y="712"/>
                    </a:lnTo>
                    <a:lnTo>
                      <a:pt x="7983" y="977"/>
                    </a:lnTo>
                    <a:lnTo>
                      <a:pt x="7943" y="1265"/>
                    </a:lnTo>
                    <a:lnTo>
                      <a:pt x="7912" y="1569"/>
                    </a:lnTo>
                    <a:lnTo>
                      <a:pt x="7886" y="1880"/>
                    </a:lnTo>
                    <a:lnTo>
                      <a:pt x="7865" y="2194"/>
                    </a:lnTo>
                    <a:lnTo>
                      <a:pt x="7850" y="2504"/>
                    </a:lnTo>
                    <a:lnTo>
                      <a:pt x="7837" y="2803"/>
                    </a:lnTo>
                    <a:lnTo>
                      <a:pt x="7827" y="3083"/>
                    </a:lnTo>
                    <a:lnTo>
                      <a:pt x="7822" y="3341"/>
                    </a:lnTo>
                    <a:lnTo>
                      <a:pt x="7816" y="3566"/>
                    </a:lnTo>
                    <a:lnTo>
                      <a:pt x="7811" y="3753"/>
                    </a:lnTo>
                    <a:lnTo>
                      <a:pt x="7809" y="3898"/>
                    </a:lnTo>
                    <a:lnTo>
                      <a:pt x="7787" y="3904"/>
                    </a:lnTo>
                    <a:lnTo>
                      <a:pt x="7764" y="3914"/>
                    </a:lnTo>
                    <a:lnTo>
                      <a:pt x="7736" y="3930"/>
                    </a:lnTo>
                    <a:lnTo>
                      <a:pt x="7705" y="3945"/>
                    </a:lnTo>
                    <a:lnTo>
                      <a:pt x="7670" y="3963"/>
                    </a:lnTo>
                    <a:lnTo>
                      <a:pt x="7637" y="3979"/>
                    </a:lnTo>
                    <a:lnTo>
                      <a:pt x="7600" y="3989"/>
                    </a:lnTo>
                    <a:lnTo>
                      <a:pt x="7564" y="3994"/>
                    </a:lnTo>
                    <a:lnTo>
                      <a:pt x="7559" y="4028"/>
                    </a:lnTo>
                    <a:lnTo>
                      <a:pt x="7541" y="4055"/>
                    </a:lnTo>
                    <a:lnTo>
                      <a:pt x="7517" y="4075"/>
                    </a:lnTo>
                    <a:lnTo>
                      <a:pt x="7491" y="4093"/>
                    </a:lnTo>
                    <a:lnTo>
                      <a:pt x="7465" y="4111"/>
                    </a:lnTo>
                    <a:lnTo>
                      <a:pt x="7442" y="4132"/>
                    </a:lnTo>
                    <a:lnTo>
                      <a:pt x="7424" y="4158"/>
                    </a:lnTo>
                    <a:lnTo>
                      <a:pt x="7419" y="4190"/>
                    </a:lnTo>
                    <a:lnTo>
                      <a:pt x="7447" y="4192"/>
                    </a:lnTo>
                    <a:lnTo>
                      <a:pt x="7478" y="4198"/>
                    </a:lnTo>
                    <a:lnTo>
                      <a:pt x="7509" y="4208"/>
                    </a:lnTo>
                    <a:lnTo>
                      <a:pt x="7544" y="4221"/>
                    </a:lnTo>
                    <a:lnTo>
                      <a:pt x="7577" y="4234"/>
                    </a:lnTo>
                    <a:lnTo>
                      <a:pt x="7611" y="4252"/>
                    </a:lnTo>
                    <a:lnTo>
                      <a:pt x="7644" y="4270"/>
                    </a:lnTo>
                    <a:lnTo>
                      <a:pt x="7681" y="4285"/>
                    </a:lnTo>
                    <a:lnTo>
                      <a:pt x="7715" y="4303"/>
                    </a:lnTo>
                    <a:lnTo>
                      <a:pt x="7746" y="4321"/>
                    </a:lnTo>
                    <a:lnTo>
                      <a:pt x="7779" y="4340"/>
                    </a:lnTo>
                    <a:lnTo>
                      <a:pt x="7809" y="4353"/>
                    </a:lnTo>
                    <a:lnTo>
                      <a:pt x="7837" y="4366"/>
                    </a:lnTo>
                    <a:lnTo>
                      <a:pt x="7863" y="4376"/>
                    </a:lnTo>
                    <a:lnTo>
                      <a:pt x="7884" y="4382"/>
                    </a:lnTo>
                    <a:lnTo>
                      <a:pt x="7904" y="4384"/>
                    </a:lnTo>
                    <a:lnTo>
                      <a:pt x="7896" y="4530"/>
                    </a:lnTo>
                    <a:lnTo>
                      <a:pt x="7886" y="4675"/>
                    </a:lnTo>
                    <a:lnTo>
                      <a:pt x="7884" y="4823"/>
                    </a:lnTo>
                    <a:lnTo>
                      <a:pt x="7904" y="4968"/>
                    </a:lnTo>
                    <a:lnTo>
                      <a:pt x="7938" y="5140"/>
                    </a:lnTo>
                    <a:lnTo>
                      <a:pt x="7967" y="5379"/>
                    </a:lnTo>
                    <a:lnTo>
                      <a:pt x="7990" y="5670"/>
                    </a:lnTo>
                    <a:lnTo>
                      <a:pt x="8011" y="6007"/>
                    </a:lnTo>
                    <a:lnTo>
                      <a:pt x="8029" y="6381"/>
                    </a:lnTo>
                    <a:lnTo>
                      <a:pt x="8047" y="6784"/>
                    </a:lnTo>
                    <a:lnTo>
                      <a:pt x="8062" y="7205"/>
                    </a:lnTo>
                    <a:lnTo>
                      <a:pt x="8082" y="7636"/>
                    </a:lnTo>
                    <a:lnTo>
                      <a:pt x="8100" y="8064"/>
                    </a:lnTo>
                    <a:lnTo>
                      <a:pt x="8120" y="8487"/>
                    </a:lnTo>
                    <a:lnTo>
                      <a:pt x="8143" y="8893"/>
                    </a:lnTo>
                    <a:lnTo>
                      <a:pt x="8172" y="9269"/>
                    </a:lnTo>
                    <a:lnTo>
                      <a:pt x="8203" y="9609"/>
                    </a:lnTo>
                    <a:lnTo>
                      <a:pt x="8242" y="9905"/>
                    </a:lnTo>
                    <a:lnTo>
                      <a:pt x="8286" y="10146"/>
                    </a:lnTo>
                    <a:lnTo>
                      <a:pt x="8340" y="10326"/>
                    </a:lnTo>
                    <a:lnTo>
                      <a:pt x="8393" y="10461"/>
                    </a:lnTo>
                    <a:lnTo>
                      <a:pt x="8434" y="10596"/>
                    </a:lnTo>
                    <a:lnTo>
                      <a:pt x="8473" y="10731"/>
                    </a:lnTo>
                    <a:lnTo>
                      <a:pt x="8507" y="10864"/>
                    </a:lnTo>
                    <a:lnTo>
                      <a:pt x="8536" y="10995"/>
                    </a:lnTo>
                    <a:lnTo>
                      <a:pt x="8562" y="11128"/>
                    </a:lnTo>
                    <a:lnTo>
                      <a:pt x="8587" y="11260"/>
                    </a:lnTo>
                    <a:lnTo>
                      <a:pt x="8611" y="11390"/>
                    </a:lnTo>
                    <a:lnTo>
                      <a:pt x="8637" y="11523"/>
                    </a:lnTo>
                    <a:lnTo>
                      <a:pt x="8663" y="11655"/>
                    </a:lnTo>
                    <a:lnTo>
                      <a:pt x="8694" y="11788"/>
                    </a:lnTo>
                    <a:lnTo>
                      <a:pt x="8728" y="11923"/>
                    </a:lnTo>
                    <a:lnTo>
                      <a:pt x="8767" y="12055"/>
                    </a:lnTo>
                    <a:lnTo>
                      <a:pt x="8811" y="12193"/>
                    </a:lnTo>
                    <a:lnTo>
                      <a:pt x="8863" y="12331"/>
                    </a:lnTo>
                    <a:lnTo>
                      <a:pt x="8923" y="12468"/>
                    </a:lnTo>
                    <a:lnTo>
                      <a:pt x="9260" y="13198"/>
                    </a:lnTo>
                    <a:close/>
                  </a:path>
                </a:pathLst>
              </a:custGeom>
              <a:gradFill rotWithShape="0">
                <a:gsLst>
                  <a:gs pos="0">
                    <a:srgbClr val="8488C4"/>
                  </a:gs>
                  <a:gs pos="53000">
                    <a:srgbClr val="D4DEFF"/>
                  </a:gs>
                  <a:gs pos="83000">
                    <a:srgbClr val="D4DEFF"/>
                  </a:gs>
                  <a:gs pos="100000">
                    <a:srgbClr val="96AB94"/>
                  </a:gs>
                </a:gsLst>
                <a:lin ang="5400000" scaled="1"/>
              </a:gradFill>
              <a:ln w="1588">
                <a:solidFill>
                  <a:srgbClr val="663300"/>
                </a:solidFill>
                <a:prstDash val="solid"/>
                <a:round/>
                <a:headEnd/>
                <a:tailEnd/>
              </a:ln>
            </p:spPr>
            <p:txBody>
              <a:bodyPr lIns="16" tIns="8" rIns="16" bIns="8">
                <a:spAutoFit/>
              </a:bodyPr>
              <a:lstStyle/>
              <a:p>
                <a:endParaRPr lang="ar-SA" dirty="0"/>
              </a:p>
            </p:txBody>
          </p:sp>
          <p:sp>
            <p:nvSpPr>
              <p:cNvPr id="5137" name="Freeform 6"/>
              <p:cNvSpPr>
                <a:spLocks/>
              </p:cNvSpPr>
              <p:nvPr/>
            </p:nvSpPr>
            <p:spPr bwMode="auto">
              <a:xfrm flipH="1">
                <a:off x="4122" y="1297"/>
                <a:ext cx="1642" cy="125"/>
              </a:xfrm>
              <a:custGeom>
                <a:avLst/>
                <a:gdLst>
                  <a:gd name="T0" fmla="*/ 7963 w 8212"/>
                  <a:gd name="T1" fmla="*/ 10 h 1119"/>
                  <a:gd name="T2" fmla="*/ 8098 w 8212"/>
                  <a:gd name="T3" fmla="*/ 71 h 1119"/>
                  <a:gd name="T4" fmla="*/ 8162 w 8212"/>
                  <a:gd name="T5" fmla="*/ 182 h 1119"/>
                  <a:gd name="T6" fmla="*/ 8196 w 8212"/>
                  <a:gd name="T7" fmla="*/ 340 h 1119"/>
                  <a:gd name="T8" fmla="*/ 8212 w 8212"/>
                  <a:gd name="T9" fmla="*/ 875 h 1119"/>
                  <a:gd name="T10" fmla="*/ 8167 w 8212"/>
                  <a:gd name="T11" fmla="*/ 891 h 1119"/>
                  <a:gd name="T12" fmla="*/ 8121 w 8212"/>
                  <a:gd name="T13" fmla="*/ 930 h 1119"/>
                  <a:gd name="T14" fmla="*/ 8082 w 8212"/>
                  <a:gd name="T15" fmla="*/ 977 h 1119"/>
                  <a:gd name="T16" fmla="*/ 8066 w 8212"/>
                  <a:gd name="T17" fmla="*/ 1020 h 1119"/>
                  <a:gd name="T18" fmla="*/ 1983 w 8212"/>
                  <a:gd name="T19" fmla="*/ 1112 h 1119"/>
                  <a:gd name="T20" fmla="*/ 2003 w 8212"/>
                  <a:gd name="T21" fmla="*/ 1057 h 1119"/>
                  <a:gd name="T22" fmla="*/ 1985 w 8212"/>
                  <a:gd name="T23" fmla="*/ 1015 h 1119"/>
                  <a:gd name="T24" fmla="*/ 1948 w 8212"/>
                  <a:gd name="T25" fmla="*/ 974 h 1119"/>
                  <a:gd name="T26" fmla="*/ 1912 w 8212"/>
                  <a:gd name="T27" fmla="*/ 922 h 1119"/>
                  <a:gd name="T28" fmla="*/ 1876 w 8212"/>
                  <a:gd name="T29" fmla="*/ 880 h 1119"/>
                  <a:gd name="T30" fmla="*/ 1858 w 8212"/>
                  <a:gd name="T31" fmla="*/ 776 h 1119"/>
                  <a:gd name="T32" fmla="*/ 1665 w 8212"/>
                  <a:gd name="T33" fmla="*/ 1119 h 1119"/>
                  <a:gd name="T34" fmla="*/ 1520 w 8212"/>
                  <a:gd name="T35" fmla="*/ 1114 h 1119"/>
                  <a:gd name="T36" fmla="*/ 1419 w 8212"/>
                  <a:gd name="T37" fmla="*/ 1099 h 1119"/>
                  <a:gd name="T38" fmla="*/ 1336 w 8212"/>
                  <a:gd name="T39" fmla="*/ 1078 h 1119"/>
                  <a:gd name="T40" fmla="*/ 1250 w 8212"/>
                  <a:gd name="T41" fmla="*/ 1057 h 1119"/>
                  <a:gd name="T42" fmla="*/ 1140 w 8212"/>
                  <a:gd name="T43" fmla="*/ 1041 h 1119"/>
                  <a:gd name="T44" fmla="*/ 985 w 8212"/>
                  <a:gd name="T45" fmla="*/ 1036 h 1119"/>
                  <a:gd name="T46" fmla="*/ 764 w 8212"/>
                  <a:gd name="T47" fmla="*/ 1044 h 1119"/>
                  <a:gd name="T48" fmla="*/ 452 w 8212"/>
                  <a:gd name="T49" fmla="*/ 1070 h 1119"/>
                  <a:gd name="T50" fmla="*/ 574 w 8212"/>
                  <a:gd name="T51" fmla="*/ 925 h 1119"/>
                  <a:gd name="T52" fmla="*/ 614 w 8212"/>
                  <a:gd name="T53" fmla="*/ 766 h 1119"/>
                  <a:gd name="T54" fmla="*/ 579 w 8212"/>
                  <a:gd name="T55" fmla="*/ 610 h 1119"/>
                  <a:gd name="T56" fmla="*/ 476 w 8212"/>
                  <a:gd name="T57" fmla="*/ 480 h 1119"/>
                  <a:gd name="T58" fmla="*/ 408 w 8212"/>
                  <a:gd name="T59" fmla="*/ 387 h 1119"/>
                  <a:gd name="T60" fmla="*/ 359 w 8212"/>
                  <a:gd name="T61" fmla="*/ 301 h 1119"/>
                  <a:gd name="T62" fmla="*/ 317 w 8212"/>
                  <a:gd name="T63" fmla="*/ 224 h 1119"/>
                  <a:gd name="T64" fmla="*/ 278 w 8212"/>
                  <a:gd name="T65" fmla="*/ 156 h 1119"/>
                  <a:gd name="T66" fmla="*/ 234 w 8212"/>
                  <a:gd name="T67" fmla="*/ 102 h 1119"/>
                  <a:gd name="T68" fmla="*/ 177 w 8212"/>
                  <a:gd name="T69" fmla="*/ 57 h 1119"/>
                  <a:gd name="T70" fmla="*/ 102 w 8212"/>
                  <a:gd name="T71" fmla="*/ 26 h 1119"/>
                  <a:gd name="T72" fmla="*/ 0 w 8212"/>
                  <a:gd name="T73" fmla="*/ 10 h 111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8212"/>
                  <a:gd name="T112" fmla="*/ 0 h 1119"/>
                  <a:gd name="T113" fmla="*/ 8212 w 8212"/>
                  <a:gd name="T114" fmla="*/ 1119 h 111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8212" h="1119">
                    <a:moveTo>
                      <a:pt x="7858" y="0"/>
                    </a:moveTo>
                    <a:lnTo>
                      <a:pt x="7963" y="10"/>
                    </a:lnTo>
                    <a:lnTo>
                      <a:pt x="8040" y="34"/>
                    </a:lnTo>
                    <a:lnTo>
                      <a:pt x="8098" y="71"/>
                    </a:lnTo>
                    <a:lnTo>
                      <a:pt x="8136" y="120"/>
                    </a:lnTo>
                    <a:lnTo>
                      <a:pt x="8162" y="182"/>
                    </a:lnTo>
                    <a:lnTo>
                      <a:pt x="8180" y="255"/>
                    </a:lnTo>
                    <a:lnTo>
                      <a:pt x="8196" y="340"/>
                    </a:lnTo>
                    <a:lnTo>
                      <a:pt x="8212" y="436"/>
                    </a:lnTo>
                    <a:lnTo>
                      <a:pt x="8212" y="875"/>
                    </a:lnTo>
                    <a:lnTo>
                      <a:pt x="8191" y="880"/>
                    </a:lnTo>
                    <a:lnTo>
                      <a:pt x="8167" y="891"/>
                    </a:lnTo>
                    <a:lnTo>
                      <a:pt x="8144" y="909"/>
                    </a:lnTo>
                    <a:lnTo>
                      <a:pt x="8121" y="930"/>
                    </a:lnTo>
                    <a:lnTo>
                      <a:pt x="8100" y="953"/>
                    </a:lnTo>
                    <a:lnTo>
                      <a:pt x="8082" y="977"/>
                    </a:lnTo>
                    <a:lnTo>
                      <a:pt x="8072" y="1000"/>
                    </a:lnTo>
                    <a:lnTo>
                      <a:pt x="8066" y="1020"/>
                    </a:lnTo>
                    <a:lnTo>
                      <a:pt x="1957" y="1119"/>
                    </a:lnTo>
                    <a:lnTo>
                      <a:pt x="1983" y="1112"/>
                    </a:lnTo>
                    <a:lnTo>
                      <a:pt x="1998" y="1089"/>
                    </a:lnTo>
                    <a:lnTo>
                      <a:pt x="2003" y="1057"/>
                    </a:lnTo>
                    <a:lnTo>
                      <a:pt x="2003" y="1020"/>
                    </a:lnTo>
                    <a:lnTo>
                      <a:pt x="1985" y="1015"/>
                    </a:lnTo>
                    <a:lnTo>
                      <a:pt x="1967" y="997"/>
                    </a:lnTo>
                    <a:lnTo>
                      <a:pt x="1948" y="974"/>
                    </a:lnTo>
                    <a:lnTo>
                      <a:pt x="1930" y="948"/>
                    </a:lnTo>
                    <a:lnTo>
                      <a:pt x="1912" y="922"/>
                    </a:lnTo>
                    <a:lnTo>
                      <a:pt x="1894" y="898"/>
                    </a:lnTo>
                    <a:lnTo>
                      <a:pt x="1876" y="880"/>
                    </a:lnTo>
                    <a:lnTo>
                      <a:pt x="1858" y="875"/>
                    </a:lnTo>
                    <a:lnTo>
                      <a:pt x="1858" y="776"/>
                    </a:lnTo>
                    <a:lnTo>
                      <a:pt x="1759" y="763"/>
                    </a:lnTo>
                    <a:lnTo>
                      <a:pt x="1665" y="1119"/>
                    </a:lnTo>
                    <a:lnTo>
                      <a:pt x="1588" y="1117"/>
                    </a:lnTo>
                    <a:lnTo>
                      <a:pt x="1520" y="1114"/>
                    </a:lnTo>
                    <a:lnTo>
                      <a:pt x="1466" y="1107"/>
                    </a:lnTo>
                    <a:lnTo>
                      <a:pt x="1419" y="1099"/>
                    </a:lnTo>
                    <a:lnTo>
                      <a:pt x="1374" y="1089"/>
                    </a:lnTo>
                    <a:lnTo>
                      <a:pt x="1336" y="1078"/>
                    </a:lnTo>
                    <a:lnTo>
                      <a:pt x="1294" y="1068"/>
                    </a:lnTo>
                    <a:lnTo>
                      <a:pt x="1250" y="1057"/>
                    </a:lnTo>
                    <a:lnTo>
                      <a:pt x="1201" y="1049"/>
                    </a:lnTo>
                    <a:lnTo>
                      <a:pt x="1140" y="1041"/>
                    </a:lnTo>
                    <a:lnTo>
                      <a:pt x="1071" y="1036"/>
                    </a:lnTo>
                    <a:lnTo>
                      <a:pt x="985" y="1036"/>
                    </a:lnTo>
                    <a:lnTo>
                      <a:pt x="884" y="1036"/>
                    </a:lnTo>
                    <a:lnTo>
                      <a:pt x="764" y="1044"/>
                    </a:lnTo>
                    <a:lnTo>
                      <a:pt x="622" y="1054"/>
                    </a:lnTo>
                    <a:lnTo>
                      <a:pt x="452" y="1070"/>
                    </a:lnTo>
                    <a:lnTo>
                      <a:pt x="525" y="1000"/>
                    </a:lnTo>
                    <a:lnTo>
                      <a:pt x="574" y="925"/>
                    </a:lnTo>
                    <a:lnTo>
                      <a:pt x="603" y="847"/>
                    </a:lnTo>
                    <a:lnTo>
                      <a:pt x="614" y="766"/>
                    </a:lnTo>
                    <a:lnTo>
                      <a:pt x="606" y="686"/>
                    </a:lnTo>
                    <a:lnTo>
                      <a:pt x="579" y="610"/>
                    </a:lnTo>
                    <a:lnTo>
                      <a:pt x="535" y="543"/>
                    </a:lnTo>
                    <a:lnTo>
                      <a:pt x="476" y="480"/>
                    </a:lnTo>
                    <a:lnTo>
                      <a:pt x="439" y="434"/>
                    </a:lnTo>
                    <a:lnTo>
                      <a:pt x="408" y="387"/>
                    </a:lnTo>
                    <a:lnTo>
                      <a:pt x="382" y="342"/>
                    </a:lnTo>
                    <a:lnTo>
                      <a:pt x="359" y="301"/>
                    </a:lnTo>
                    <a:lnTo>
                      <a:pt x="336" y="263"/>
                    </a:lnTo>
                    <a:lnTo>
                      <a:pt x="317" y="224"/>
                    </a:lnTo>
                    <a:lnTo>
                      <a:pt x="296" y="189"/>
                    </a:lnTo>
                    <a:lnTo>
                      <a:pt x="278" y="156"/>
                    </a:lnTo>
                    <a:lnTo>
                      <a:pt x="255" y="127"/>
                    </a:lnTo>
                    <a:lnTo>
                      <a:pt x="234" y="102"/>
                    </a:lnTo>
                    <a:lnTo>
                      <a:pt x="209" y="78"/>
                    </a:lnTo>
                    <a:lnTo>
                      <a:pt x="177" y="57"/>
                    </a:lnTo>
                    <a:lnTo>
                      <a:pt x="143" y="39"/>
                    </a:lnTo>
                    <a:lnTo>
                      <a:pt x="102" y="26"/>
                    </a:lnTo>
                    <a:lnTo>
                      <a:pt x="54" y="16"/>
                    </a:lnTo>
                    <a:lnTo>
                      <a:pt x="0" y="10"/>
                    </a:lnTo>
                    <a:lnTo>
                      <a:pt x="7858" y="0"/>
                    </a:lnTo>
                    <a:close/>
                  </a:path>
                </a:pathLst>
              </a:custGeom>
              <a:gradFill rotWithShape="0">
                <a:gsLst>
                  <a:gs pos="0">
                    <a:srgbClr val="8488C4"/>
                  </a:gs>
                  <a:gs pos="53000">
                    <a:srgbClr val="D4DEFF"/>
                  </a:gs>
                  <a:gs pos="83000">
                    <a:srgbClr val="D4DEFF"/>
                  </a:gs>
                  <a:gs pos="100000">
                    <a:srgbClr val="96AB94"/>
                  </a:gs>
                </a:gsLst>
                <a:lin ang="5400000" scaled="1"/>
              </a:gradFill>
              <a:ln w="1588">
                <a:solidFill>
                  <a:srgbClr val="663300"/>
                </a:solidFill>
                <a:prstDash val="solid"/>
                <a:round/>
                <a:headEnd/>
                <a:tailEnd/>
              </a:ln>
            </p:spPr>
            <p:txBody>
              <a:bodyPr lIns="16" tIns="8" rIns="16" bIns="8">
                <a:spAutoFit/>
              </a:bodyPr>
              <a:lstStyle/>
              <a:p>
                <a:endParaRPr lang="ar-SA"/>
              </a:p>
            </p:txBody>
          </p:sp>
          <p:sp>
            <p:nvSpPr>
              <p:cNvPr id="5138" name="Freeform 7"/>
              <p:cNvSpPr>
                <a:spLocks/>
              </p:cNvSpPr>
              <p:nvPr/>
            </p:nvSpPr>
            <p:spPr bwMode="auto">
              <a:xfrm flipH="1">
                <a:off x="3888" y="2663"/>
                <a:ext cx="1701" cy="121"/>
              </a:xfrm>
              <a:custGeom>
                <a:avLst/>
                <a:gdLst>
                  <a:gd name="T0" fmla="*/ 7917 w 8504"/>
                  <a:gd name="T1" fmla="*/ 1068 h 1068"/>
                  <a:gd name="T2" fmla="*/ 8032 w 8504"/>
                  <a:gd name="T3" fmla="*/ 1058 h 1068"/>
                  <a:gd name="T4" fmla="*/ 8137 w 8504"/>
                  <a:gd name="T5" fmla="*/ 1037 h 1068"/>
                  <a:gd name="T6" fmla="*/ 8236 w 8504"/>
                  <a:gd name="T7" fmla="*/ 1009 h 1068"/>
                  <a:gd name="T8" fmla="*/ 8325 w 8504"/>
                  <a:gd name="T9" fmla="*/ 966 h 1068"/>
                  <a:gd name="T10" fmla="*/ 8397 w 8504"/>
                  <a:gd name="T11" fmla="*/ 912 h 1068"/>
                  <a:gd name="T12" fmla="*/ 8455 w 8504"/>
                  <a:gd name="T13" fmla="*/ 844 h 1068"/>
                  <a:gd name="T14" fmla="*/ 8494 w 8504"/>
                  <a:gd name="T15" fmla="*/ 762 h 1068"/>
                  <a:gd name="T16" fmla="*/ 8211 w 8504"/>
                  <a:gd name="T17" fmla="*/ 196 h 1068"/>
                  <a:gd name="T18" fmla="*/ 8167 w 8504"/>
                  <a:gd name="T19" fmla="*/ 180 h 1068"/>
                  <a:gd name="T20" fmla="*/ 8119 w 8504"/>
                  <a:gd name="T21" fmla="*/ 140 h 1068"/>
                  <a:gd name="T22" fmla="*/ 8081 w 8504"/>
                  <a:gd name="T23" fmla="*/ 94 h 1068"/>
                  <a:gd name="T24" fmla="*/ 8065 w 8504"/>
                  <a:gd name="T25" fmla="*/ 50 h 1068"/>
                  <a:gd name="T26" fmla="*/ 5958 w 8504"/>
                  <a:gd name="T27" fmla="*/ 283 h 1068"/>
                  <a:gd name="T28" fmla="*/ 5980 w 8504"/>
                  <a:gd name="T29" fmla="*/ 338 h 1068"/>
                  <a:gd name="T30" fmla="*/ 5961 w 8504"/>
                  <a:gd name="T31" fmla="*/ 380 h 1068"/>
                  <a:gd name="T32" fmla="*/ 5924 w 8504"/>
                  <a:gd name="T33" fmla="*/ 421 h 1068"/>
                  <a:gd name="T34" fmla="*/ 5888 w 8504"/>
                  <a:gd name="T35" fmla="*/ 473 h 1068"/>
                  <a:gd name="T36" fmla="*/ 5852 w 8504"/>
                  <a:gd name="T37" fmla="*/ 515 h 1068"/>
                  <a:gd name="T38" fmla="*/ 5833 w 8504"/>
                  <a:gd name="T39" fmla="*/ 619 h 1068"/>
                  <a:gd name="T40" fmla="*/ 5641 w 8504"/>
                  <a:gd name="T41" fmla="*/ 275 h 1068"/>
                  <a:gd name="T42" fmla="*/ 5517 w 8504"/>
                  <a:gd name="T43" fmla="*/ 273 h 1068"/>
                  <a:gd name="T44" fmla="*/ 5327 w 8504"/>
                  <a:gd name="T45" fmla="*/ 268 h 1068"/>
                  <a:gd name="T46" fmla="*/ 5075 w 8504"/>
                  <a:gd name="T47" fmla="*/ 260 h 1068"/>
                  <a:gd name="T48" fmla="*/ 4774 w 8504"/>
                  <a:gd name="T49" fmla="*/ 247 h 1068"/>
                  <a:gd name="T50" fmla="*/ 4428 w 8504"/>
                  <a:gd name="T51" fmla="*/ 232 h 1068"/>
                  <a:gd name="T52" fmla="*/ 4051 w 8504"/>
                  <a:gd name="T53" fmla="*/ 216 h 1068"/>
                  <a:gd name="T54" fmla="*/ 3651 w 8504"/>
                  <a:gd name="T55" fmla="*/ 196 h 1068"/>
                  <a:gd name="T56" fmla="*/ 3238 w 8504"/>
                  <a:gd name="T57" fmla="*/ 177 h 1068"/>
                  <a:gd name="T58" fmla="*/ 2815 w 8504"/>
                  <a:gd name="T59" fmla="*/ 154 h 1068"/>
                  <a:gd name="T60" fmla="*/ 2397 w 8504"/>
                  <a:gd name="T61" fmla="*/ 133 h 1068"/>
                  <a:gd name="T62" fmla="*/ 1991 w 8504"/>
                  <a:gd name="T63" fmla="*/ 109 h 1068"/>
                  <a:gd name="T64" fmla="*/ 1607 w 8504"/>
                  <a:gd name="T65" fmla="*/ 86 h 1068"/>
                  <a:gd name="T66" fmla="*/ 1252 w 8504"/>
                  <a:gd name="T67" fmla="*/ 63 h 1068"/>
                  <a:gd name="T68" fmla="*/ 934 w 8504"/>
                  <a:gd name="T69" fmla="*/ 42 h 1068"/>
                  <a:gd name="T70" fmla="*/ 664 w 8504"/>
                  <a:gd name="T71" fmla="*/ 22 h 1068"/>
                  <a:gd name="T72" fmla="*/ 451 w 8504"/>
                  <a:gd name="T73" fmla="*/ 0 h 1068"/>
                  <a:gd name="T74" fmla="*/ 586 w 8504"/>
                  <a:gd name="T75" fmla="*/ 162 h 1068"/>
                  <a:gd name="T76" fmla="*/ 656 w 8504"/>
                  <a:gd name="T77" fmla="*/ 354 h 1068"/>
                  <a:gd name="T78" fmla="*/ 651 w 8504"/>
                  <a:gd name="T79" fmla="*/ 543 h 1068"/>
                  <a:gd name="T80" fmla="*/ 561 w 8504"/>
                  <a:gd name="T81" fmla="*/ 688 h 1068"/>
                  <a:gd name="T82" fmla="*/ 449 w 8504"/>
                  <a:gd name="T83" fmla="*/ 738 h 1068"/>
                  <a:gd name="T84" fmla="*/ 370 w 8504"/>
                  <a:gd name="T85" fmla="*/ 793 h 1068"/>
                  <a:gd name="T86" fmla="*/ 311 w 8504"/>
                  <a:gd name="T87" fmla="*/ 852 h 1068"/>
                  <a:gd name="T88" fmla="*/ 266 w 8504"/>
                  <a:gd name="T89" fmla="*/ 910 h 1068"/>
                  <a:gd name="T90" fmla="*/ 222 w 8504"/>
                  <a:gd name="T91" fmla="*/ 964 h 1068"/>
                  <a:gd name="T92" fmla="*/ 171 w 8504"/>
                  <a:gd name="T93" fmla="*/ 1009 h 1068"/>
                  <a:gd name="T94" fmla="*/ 98 w 8504"/>
                  <a:gd name="T95" fmla="*/ 1042 h 1068"/>
                  <a:gd name="T96" fmla="*/ 0 w 8504"/>
                  <a:gd name="T97" fmla="*/ 1060 h 106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8504"/>
                  <a:gd name="T148" fmla="*/ 0 h 1068"/>
                  <a:gd name="T149" fmla="*/ 8504 w 8504"/>
                  <a:gd name="T150" fmla="*/ 1068 h 106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8504" h="1068">
                    <a:moveTo>
                      <a:pt x="7857" y="1050"/>
                    </a:moveTo>
                    <a:lnTo>
                      <a:pt x="7917" y="1068"/>
                    </a:lnTo>
                    <a:lnTo>
                      <a:pt x="7974" y="1063"/>
                    </a:lnTo>
                    <a:lnTo>
                      <a:pt x="8032" y="1058"/>
                    </a:lnTo>
                    <a:lnTo>
                      <a:pt x="8086" y="1047"/>
                    </a:lnTo>
                    <a:lnTo>
                      <a:pt x="8137" y="1037"/>
                    </a:lnTo>
                    <a:lnTo>
                      <a:pt x="8190" y="1024"/>
                    </a:lnTo>
                    <a:lnTo>
                      <a:pt x="8236" y="1009"/>
                    </a:lnTo>
                    <a:lnTo>
                      <a:pt x="8284" y="987"/>
                    </a:lnTo>
                    <a:lnTo>
                      <a:pt x="8325" y="966"/>
                    </a:lnTo>
                    <a:lnTo>
                      <a:pt x="8361" y="941"/>
                    </a:lnTo>
                    <a:lnTo>
                      <a:pt x="8397" y="912"/>
                    </a:lnTo>
                    <a:lnTo>
                      <a:pt x="8429" y="881"/>
                    </a:lnTo>
                    <a:lnTo>
                      <a:pt x="8455" y="844"/>
                    </a:lnTo>
                    <a:lnTo>
                      <a:pt x="8476" y="805"/>
                    </a:lnTo>
                    <a:lnTo>
                      <a:pt x="8494" y="762"/>
                    </a:lnTo>
                    <a:lnTo>
                      <a:pt x="8504" y="712"/>
                    </a:lnTo>
                    <a:lnTo>
                      <a:pt x="8211" y="196"/>
                    </a:lnTo>
                    <a:lnTo>
                      <a:pt x="8190" y="190"/>
                    </a:lnTo>
                    <a:lnTo>
                      <a:pt x="8167" y="180"/>
                    </a:lnTo>
                    <a:lnTo>
                      <a:pt x="8143" y="162"/>
                    </a:lnTo>
                    <a:lnTo>
                      <a:pt x="8119" y="140"/>
                    </a:lnTo>
                    <a:lnTo>
                      <a:pt x="8099" y="117"/>
                    </a:lnTo>
                    <a:lnTo>
                      <a:pt x="8081" y="94"/>
                    </a:lnTo>
                    <a:lnTo>
                      <a:pt x="8070" y="71"/>
                    </a:lnTo>
                    <a:lnTo>
                      <a:pt x="8065" y="50"/>
                    </a:lnTo>
                    <a:lnTo>
                      <a:pt x="5932" y="275"/>
                    </a:lnTo>
                    <a:lnTo>
                      <a:pt x="5958" y="283"/>
                    </a:lnTo>
                    <a:lnTo>
                      <a:pt x="5974" y="307"/>
                    </a:lnTo>
                    <a:lnTo>
                      <a:pt x="5980" y="338"/>
                    </a:lnTo>
                    <a:lnTo>
                      <a:pt x="5980" y="374"/>
                    </a:lnTo>
                    <a:lnTo>
                      <a:pt x="5961" y="380"/>
                    </a:lnTo>
                    <a:lnTo>
                      <a:pt x="5942" y="398"/>
                    </a:lnTo>
                    <a:lnTo>
                      <a:pt x="5924" y="421"/>
                    </a:lnTo>
                    <a:lnTo>
                      <a:pt x="5906" y="448"/>
                    </a:lnTo>
                    <a:lnTo>
                      <a:pt x="5888" y="473"/>
                    </a:lnTo>
                    <a:lnTo>
                      <a:pt x="5870" y="497"/>
                    </a:lnTo>
                    <a:lnTo>
                      <a:pt x="5852" y="515"/>
                    </a:lnTo>
                    <a:lnTo>
                      <a:pt x="5833" y="520"/>
                    </a:lnTo>
                    <a:lnTo>
                      <a:pt x="5833" y="619"/>
                    </a:lnTo>
                    <a:lnTo>
                      <a:pt x="5735" y="632"/>
                    </a:lnTo>
                    <a:lnTo>
                      <a:pt x="5641" y="275"/>
                    </a:lnTo>
                    <a:lnTo>
                      <a:pt x="5590" y="275"/>
                    </a:lnTo>
                    <a:lnTo>
                      <a:pt x="5517" y="273"/>
                    </a:lnTo>
                    <a:lnTo>
                      <a:pt x="5431" y="270"/>
                    </a:lnTo>
                    <a:lnTo>
                      <a:pt x="5327" y="268"/>
                    </a:lnTo>
                    <a:lnTo>
                      <a:pt x="5208" y="263"/>
                    </a:lnTo>
                    <a:lnTo>
                      <a:pt x="5075" y="260"/>
                    </a:lnTo>
                    <a:lnTo>
                      <a:pt x="4930" y="252"/>
                    </a:lnTo>
                    <a:lnTo>
                      <a:pt x="4774" y="247"/>
                    </a:lnTo>
                    <a:lnTo>
                      <a:pt x="4604" y="239"/>
                    </a:lnTo>
                    <a:lnTo>
                      <a:pt x="4428" y="232"/>
                    </a:lnTo>
                    <a:lnTo>
                      <a:pt x="4244" y="224"/>
                    </a:lnTo>
                    <a:lnTo>
                      <a:pt x="4051" y="216"/>
                    </a:lnTo>
                    <a:lnTo>
                      <a:pt x="3854" y="206"/>
                    </a:lnTo>
                    <a:lnTo>
                      <a:pt x="3651" y="196"/>
                    </a:lnTo>
                    <a:lnTo>
                      <a:pt x="3446" y="188"/>
                    </a:lnTo>
                    <a:lnTo>
                      <a:pt x="3238" y="177"/>
                    </a:lnTo>
                    <a:lnTo>
                      <a:pt x="3028" y="167"/>
                    </a:lnTo>
                    <a:lnTo>
                      <a:pt x="2815" y="154"/>
                    </a:lnTo>
                    <a:lnTo>
                      <a:pt x="2608" y="143"/>
                    </a:lnTo>
                    <a:lnTo>
                      <a:pt x="2397" y="133"/>
                    </a:lnTo>
                    <a:lnTo>
                      <a:pt x="2192" y="120"/>
                    </a:lnTo>
                    <a:lnTo>
                      <a:pt x="1991" y="109"/>
                    </a:lnTo>
                    <a:lnTo>
                      <a:pt x="1797" y="97"/>
                    </a:lnTo>
                    <a:lnTo>
                      <a:pt x="1607" y="86"/>
                    </a:lnTo>
                    <a:lnTo>
                      <a:pt x="1425" y="76"/>
                    </a:lnTo>
                    <a:lnTo>
                      <a:pt x="1252" y="63"/>
                    </a:lnTo>
                    <a:lnTo>
                      <a:pt x="1088" y="53"/>
                    </a:lnTo>
                    <a:lnTo>
                      <a:pt x="934" y="42"/>
                    </a:lnTo>
                    <a:lnTo>
                      <a:pt x="791" y="32"/>
                    </a:lnTo>
                    <a:lnTo>
                      <a:pt x="664" y="22"/>
                    </a:lnTo>
                    <a:lnTo>
                      <a:pt x="550" y="11"/>
                    </a:lnTo>
                    <a:lnTo>
                      <a:pt x="451" y="0"/>
                    </a:lnTo>
                    <a:lnTo>
                      <a:pt x="526" y="76"/>
                    </a:lnTo>
                    <a:lnTo>
                      <a:pt x="586" y="162"/>
                    </a:lnTo>
                    <a:lnTo>
                      <a:pt x="630" y="255"/>
                    </a:lnTo>
                    <a:lnTo>
                      <a:pt x="656" y="354"/>
                    </a:lnTo>
                    <a:lnTo>
                      <a:pt x="661" y="453"/>
                    </a:lnTo>
                    <a:lnTo>
                      <a:pt x="651" y="543"/>
                    </a:lnTo>
                    <a:lnTo>
                      <a:pt x="615" y="624"/>
                    </a:lnTo>
                    <a:lnTo>
                      <a:pt x="561" y="688"/>
                    </a:lnTo>
                    <a:lnTo>
                      <a:pt x="500" y="712"/>
                    </a:lnTo>
                    <a:lnTo>
                      <a:pt x="449" y="738"/>
                    </a:lnTo>
                    <a:lnTo>
                      <a:pt x="407" y="764"/>
                    </a:lnTo>
                    <a:lnTo>
                      <a:pt x="370" y="793"/>
                    </a:lnTo>
                    <a:lnTo>
                      <a:pt x="339" y="821"/>
                    </a:lnTo>
                    <a:lnTo>
                      <a:pt x="311" y="852"/>
                    </a:lnTo>
                    <a:lnTo>
                      <a:pt x="288" y="881"/>
                    </a:lnTo>
                    <a:lnTo>
                      <a:pt x="266" y="910"/>
                    </a:lnTo>
                    <a:lnTo>
                      <a:pt x="243" y="938"/>
                    </a:lnTo>
                    <a:lnTo>
                      <a:pt x="222" y="964"/>
                    </a:lnTo>
                    <a:lnTo>
                      <a:pt x="197" y="987"/>
                    </a:lnTo>
                    <a:lnTo>
                      <a:pt x="171" y="1009"/>
                    </a:lnTo>
                    <a:lnTo>
                      <a:pt x="137" y="1027"/>
                    </a:lnTo>
                    <a:lnTo>
                      <a:pt x="98" y="1042"/>
                    </a:lnTo>
                    <a:lnTo>
                      <a:pt x="54" y="1052"/>
                    </a:lnTo>
                    <a:lnTo>
                      <a:pt x="0" y="1060"/>
                    </a:lnTo>
                    <a:lnTo>
                      <a:pt x="7857" y="1050"/>
                    </a:lnTo>
                    <a:close/>
                  </a:path>
                </a:pathLst>
              </a:custGeom>
              <a:gradFill rotWithShape="0">
                <a:gsLst>
                  <a:gs pos="0">
                    <a:srgbClr val="8488C4"/>
                  </a:gs>
                  <a:gs pos="53000">
                    <a:srgbClr val="D4DEFF"/>
                  </a:gs>
                  <a:gs pos="83000">
                    <a:srgbClr val="D4DEFF"/>
                  </a:gs>
                  <a:gs pos="100000">
                    <a:srgbClr val="96AB94"/>
                  </a:gs>
                </a:gsLst>
                <a:lin ang="5400000" scaled="1"/>
              </a:gradFill>
              <a:ln w="1588">
                <a:solidFill>
                  <a:srgbClr val="663300"/>
                </a:solidFill>
                <a:prstDash val="solid"/>
                <a:round/>
                <a:headEnd/>
                <a:tailEnd/>
              </a:ln>
            </p:spPr>
            <p:txBody>
              <a:bodyPr lIns="16" tIns="8" rIns="16" bIns="8">
                <a:spAutoFit/>
              </a:bodyPr>
              <a:lstStyle/>
              <a:p>
                <a:endParaRPr lang="ar-SA"/>
              </a:p>
            </p:txBody>
          </p:sp>
        </p:grpSp>
        <p:grpSp>
          <p:nvGrpSpPr>
            <p:cNvPr id="4" name="Group 8"/>
            <p:cNvGrpSpPr>
              <a:grpSpLocks/>
            </p:cNvGrpSpPr>
            <p:nvPr/>
          </p:nvGrpSpPr>
          <p:grpSpPr bwMode="auto">
            <a:xfrm flipH="1">
              <a:off x="430" y="1824"/>
              <a:ext cx="805" cy="1496"/>
              <a:chOff x="4028" y="2018"/>
              <a:chExt cx="1105" cy="2294"/>
            </a:xfrm>
          </p:grpSpPr>
          <p:sp>
            <p:nvSpPr>
              <p:cNvPr id="5127" name="Freeform 9"/>
              <p:cNvSpPr>
                <a:spLocks/>
              </p:cNvSpPr>
              <p:nvPr/>
            </p:nvSpPr>
            <p:spPr bwMode="auto">
              <a:xfrm>
                <a:off x="4072" y="2266"/>
                <a:ext cx="879" cy="1880"/>
              </a:xfrm>
              <a:custGeom>
                <a:avLst/>
                <a:gdLst>
                  <a:gd name="T0" fmla="*/ 459 w 2637"/>
                  <a:gd name="T1" fmla="*/ 4235 h 5641"/>
                  <a:gd name="T2" fmla="*/ 505 w 2637"/>
                  <a:gd name="T3" fmla="*/ 4086 h 5641"/>
                  <a:gd name="T4" fmla="*/ 549 w 2637"/>
                  <a:gd name="T5" fmla="*/ 3941 h 5641"/>
                  <a:gd name="T6" fmla="*/ 595 w 2637"/>
                  <a:gd name="T7" fmla="*/ 3802 h 5641"/>
                  <a:gd name="T8" fmla="*/ 641 w 2637"/>
                  <a:gd name="T9" fmla="*/ 3663 h 5641"/>
                  <a:gd name="T10" fmla="*/ 688 w 2637"/>
                  <a:gd name="T11" fmla="*/ 3526 h 5641"/>
                  <a:gd name="T12" fmla="*/ 737 w 2637"/>
                  <a:gd name="T13" fmla="*/ 3390 h 5641"/>
                  <a:gd name="T14" fmla="*/ 784 w 2637"/>
                  <a:gd name="T15" fmla="*/ 3260 h 5641"/>
                  <a:gd name="T16" fmla="*/ 836 w 2637"/>
                  <a:gd name="T17" fmla="*/ 3130 h 5641"/>
                  <a:gd name="T18" fmla="*/ 886 w 2637"/>
                  <a:gd name="T19" fmla="*/ 3004 h 5641"/>
                  <a:gd name="T20" fmla="*/ 938 w 2637"/>
                  <a:gd name="T21" fmla="*/ 2876 h 5641"/>
                  <a:gd name="T22" fmla="*/ 991 w 2637"/>
                  <a:gd name="T23" fmla="*/ 2749 h 5641"/>
                  <a:gd name="T24" fmla="*/ 1047 w 2637"/>
                  <a:gd name="T25" fmla="*/ 2625 h 5641"/>
                  <a:gd name="T26" fmla="*/ 1102 w 2637"/>
                  <a:gd name="T27" fmla="*/ 2502 h 5641"/>
                  <a:gd name="T28" fmla="*/ 1161 w 2637"/>
                  <a:gd name="T29" fmla="*/ 2378 h 5641"/>
                  <a:gd name="T30" fmla="*/ 1220 w 2637"/>
                  <a:gd name="T31" fmla="*/ 2257 h 5641"/>
                  <a:gd name="T32" fmla="*/ 1285 w 2637"/>
                  <a:gd name="T33" fmla="*/ 2133 h 5641"/>
                  <a:gd name="T34" fmla="*/ 1347 w 2637"/>
                  <a:gd name="T35" fmla="*/ 2010 h 5641"/>
                  <a:gd name="T36" fmla="*/ 1416 w 2637"/>
                  <a:gd name="T37" fmla="*/ 1886 h 5641"/>
                  <a:gd name="T38" fmla="*/ 1483 w 2637"/>
                  <a:gd name="T39" fmla="*/ 1762 h 5641"/>
                  <a:gd name="T40" fmla="*/ 1555 w 2637"/>
                  <a:gd name="T41" fmla="*/ 1638 h 5641"/>
                  <a:gd name="T42" fmla="*/ 1629 w 2637"/>
                  <a:gd name="T43" fmla="*/ 1514 h 5641"/>
                  <a:gd name="T44" fmla="*/ 1702 w 2637"/>
                  <a:gd name="T45" fmla="*/ 1388 h 5641"/>
                  <a:gd name="T46" fmla="*/ 1783 w 2637"/>
                  <a:gd name="T47" fmla="*/ 1257 h 5641"/>
                  <a:gd name="T48" fmla="*/ 1863 w 2637"/>
                  <a:gd name="T49" fmla="*/ 1128 h 5641"/>
                  <a:gd name="T50" fmla="*/ 1951 w 2637"/>
                  <a:gd name="T51" fmla="*/ 998 h 5641"/>
                  <a:gd name="T52" fmla="*/ 2037 w 2637"/>
                  <a:gd name="T53" fmla="*/ 861 h 5641"/>
                  <a:gd name="T54" fmla="*/ 2130 w 2637"/>
                  <a:gd name="T55" fmla="*/ 725 h 5641"/>
                  <a:gd name="T56" fmla="*/ 2223 w 2637"/>
                  <a:gd name="T57" fmla="*/ 586 h 5641"/>
                  <a:gd name="T58" fmla="*/ 2322 w 2637"/>
                  <a:gd name="T59" fmla="*/ 447 h 5641"/>
                  <a:gd name="T60" fmla="*/ 2424 w 2637"/>
                  <a:gd name="T61" fmla="*/ 301 h 5641"/>
                  <a:gd name="T62" fmla="*/ 2529 w 2637"/>
                  <a:gd name="T63" fmla="*/ 153 h 5641"/>
                  <a:gd name="T64" fmla="*/ 2637 w 2637"/>
                  <a:gd name="T65" fmla="*/ 0 h 5641"/>
                  <a:gd name="T66" fmla="*/ 2492 w 2637"/>
                  <a:gd name="T67" fmla="*/ 242 h 5641"/>
                  <a:gd name="T68" fmla="*/ 2343 w 2637"/>
                  <a:gd name="T69" fmla="*/ 487 h 5641"/>
                  <a:gd name="T70" fmla="*/ 2192 w 2637"/>
                  <a:gd name="T71" fmla="*/ 737 h 5641"/>
                  <a:gd name="T72" fmla="*/ 2040 w 2637"/>
                  <a:gd name="T73" fmla="*/ 994 h 5641"/>
                  <a:gd name="T74" fmla="*/ 1888 w 2637"/>
                  <a:gd name="T75" fmla="*/ 1255 h 5641"/>
                  <a:gd name="T76" fmla="*/ 1740 w 2637"/>
                  <a:gd name="T77" fmla="*/ 1518 h 5641"/>
                  <a:gd name="T78" fmla="*/ 1594 w 2637"/>
                  <a:gd name="T79" fmla="*/ 1784 h 5641"/>
                  <a:gd name="T80" fmla="*/ 1453 w 2637"/>
                  <a:gd name="T81" fmla="*/ 2049 h 5641"/>
                  <a:gd name="T82" fmla="*/ 1316 w 2637"/>
                  <a:gd name="T83" fmla="*/ 2319 h 5641"/>
                  <a:gd name="T84" fmla="*/ 1189 w 2637"/>
                  <a:gd name="T85" fmla="*/ 2588 h 5641"/>
                  <a:gd name="T86" fmla="*/ 1069 w 2637"/>
                  <a:gd name="T87" fmla="*/ 2855 h 5641"/>
                  <a:gd name="T88" fmla="*/ 961 w 2637"/>
                  <a:gd name="T89" fmla="*/ 3124 h 5641"/>
                  <a:gd name="T90" fmla="*/ 861 w 2637"/>
                  <a:gd name="T91" fmla="*/ 3390 h 5641"/>
                  <a:gd name="T92" fmla="*/ 775 w 2637"/>
                  <a:gd name="T93" fmla="*/ 3653 h 5641"/>
                  <a:gd name="T94" fmla="*/ 700 w 2637"/>
                  <a:gd name="T95" fmla="*/ 3916 h 5641"/>
                  <a:gd name="T96" fmla="*/ 641 w 2637"/>
                  <a:gd name="T97" fmla="*/ 4173 h 5641"/>
                  <a:gd name="T98" fmla="*/ 418 w 2637"/>
                  <a:gd name="T99" fmla="*/ 5111 h 5641"/>
                  <a:gd name="T100" fmla="*/ 0 w 2637"/>
                  <a:gd name="T101" fmla="*/ 5641 h 5641"/>
                  <a:gd name="T102" fmla="*/ 459 w 2637"/>
                  <a:gd name="T103" fmla="*/ 4235 h 564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2637"/>
                  <a:gd name="T157" fmla="*/ 0 h 5641"/>
                  <a:gd name="T158" fmla="*/ 2637 w 2637"/>
                  <a:gd name="T159" fmla="*/ 5641 h 5641"/>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2637" h="5641">
                    <a:moveTo>
                      <a:pt x="459" y="4235"/>
                    </a:moveTo>
                    <a:lnTo>
                      <a:pt x="505" y="4086"/>
                    </a:lnTo>
                    <a:lnTo>
                      <a:pt x="549" y="3941"/>
                    </a:lnTo>
                    <a:lnTo>
                      <a:pt x="595" y="3802"/>
                    </a:lnTo>
                    <a:lnTo>
                      <a:pt x="641" y="3663"/>
                    </a:lnTo>
                    <a:lnTo>
                      <a:pt x="688" y="3526"/>
                    </a:lnTo>
                    <a:lnTo>
                      <a:pt x="737" y="3390"/>
                    </a:lnTo>
                    <a:lnTo>
                      <a:pt x="784" y="3260"/>
                    </a:lnTo>
                    <a:lnTo>
                      <a:pt x="836" y="3130"/>
                    </a:lnTo>
                    <a:lnTo>
                      <a:pt x="886" y="3004"/>
                    </a:lnTo>
                    <a:lnTo>
                      <a:pt x="938" y="2876"/>
                    </a:lnTo>
                    <a:lnTo>
                      <a:pt x="991" y="2749"/>
                    </a:lnTo>
                    <a:lnTo>
                      <a:pt x="1047" y="2625"/>
                    </a:lnTo>
                    <a:lnTo>
                      <a:pt x="1102" y="2502"/>
                    </a:lnTo>
                    <a:lnTo>
                      <a:pt x="1161" y="2378"/>
                    </a:lnTo>
                    <a:lnTo>
                      <a:pt x="1220" y="2257"/>
                    </a:lnTo>
                    <a:lnTo>
                      <a:pt x="1285" y="2133"/>
                    </a:lnTo>
                    <a:lnTo>
                      <a:pt x="1347" y="2010"/>
                    </a:lnTo>
                    <a:lnTo>
                      <a:pt x="1416" y="1886"/>
                    </a:lnTo>
                    <a:lnTo>
                      <a:pt x="1483" y="1762"/>
                    </a:lnTo>
                    <a:lnTo>
                      <a:pt x="1555" y="1638"/>
                    </a:lnTo>
                    <a:lnTo>
                      <a:pt x="1629" y="1514"/>
                    </a:lnTo>
                    <a:lnTo>
                      <a:pt x="1702" y="1388"/>
                    </a:lnTo>
                    <a:lnTo>
                      <a:pt x="1783" y="1257"/>
                    </a:lnTo>
                    <a:lnTo>
                      <a:pt x="1863" y="1128"/>
                    </a:lnTo>
                    <a:lnTo>
                      <a:pt x="1951" y="998"/>
                    </a:lnTo>
                    <a:lnTo>
                      <a:pt x="2037" y="861"/>
                    </a:lnTo>
                    <a:lnTo>
                      <a:pt x="2130" y="725"/>
                    </a:lnTo>
                    <a:lnTo>
                      <a:pt x="2223" y="586"/>
                    </a:lnTo>
                    <a:lnTo>
                      <a:pt x="2322" y="447"/>
                    </a:lnTo>
                    <a:lnTo>
                      <a:pt x="2424" y="301"/>
                    </a:lnTo>
                    <a:lnTo>
                      <a:pt x="2529" y="153"/>
                    </a:lnTo>
                    <a:lnTo>
                      <a:pt x="2637" y="0"/>
                    </a:lnTo>
                    <a:lnTo>
                      <a:pt x="2492" y="242"/>
                    </a:lnTo>
                    <a:lnTo>
                      <a:pt x="2343" y="487"/>
                    </a:lnTo>
                    <a:lnTo>
                      <a:pt x="2192" y="737"/>
                    </a:lnTo>
                    <a:lnTo>
                      <a:pt x="2040" y="994"/>
                    </a:lnTo>
                    <a:lnTo>
                      <a:pt x="1888" y="1255"/>
                    </a:lnTo>
                    <a:lnTo>
                      <a:pt x="1740" y="1518"/>
                    </a:lnTo>
                    <a:lnTo>
                      <a:pt x="1594" y="1784"/>
                    </a:lnTo>
                    <a:lnTo>
                      <a:pt x="1453" y="2049"/>
                    </a:lnTo>
                    <a:lnTo>
                      <a:pt x="1316" y="2319"/>
                    </a:lnTo>
                    <a:lnTo>
                      <a:pt x="1189" y="2588"/>
                    </a:lnTo>
                    <a:lnTo>
                      <a:pt x="1069" y="2855"/>
                    </a:lnTo>
                    <a:lnTo>
                      <a:pt x="961" y="3124"/>
                    </a:lnTo>
                    <a:lnTo>
                      <a:pt x="861" y="3390"/>
                    </a:lnTo>
                    <a:lnTo>
                      <a:pt x="775" y="3653"/>
                    </a:lnTo>
                    <a:lnTo>
                      <a:pt x="700" y="3916"/>
                    </a:lnTo>
                    <a:lnTo>
                      <a:pt x="641" y="4173"/>
                    </a:lnTo>
                    <a:lnTo>
                      <a:pt x="418" y="5111"/>
                    </a:lnTo>
                    <a:lnTo>
                      <a:pt x="0" y="5641"/>
                    </a:lnTo>
                    <a:lnTo>
                      <a:pt x="459" y="4235"/>
                    </a:lnTo>
                    <a:close/>
                  </a:path>
                </a:pathLst>
              </a:custGeom>
              <a:solidFill>
                <a:srgbClr val="FFFFFF">
                  <a:alpha val="50195"/>
                </a:srgbClr>
              </a:solidFill>
              <a:ln w="9525">
                <a:noFill/>
                <a:round/>
                <a:headEnd/>
                <a:tailEnd/>
              </a:ln>
            </p:spPr>
            <p:txBody>
              <a:bodyPr lIns="16" tIns="8" rIns="16" bIns="8">
                <a:spAutoFit/>
              </a:bodyPr>
              <a:lstStyle/>
              <a:p>
                <a:endParaRPr lang="ar-SA"/>
              </a:p>
            </p:txBody>
          </p:sp>
          <p:sp>
            <p:nvSpPr>
              <p:cNvPr id="5128" name="Freeform 10"/>
              <p:cNvSpPr>
                <a:spLocks/>
              </p:cNvSpPr>
              <p:nvPr/>
            </p:nvSpPr>
            <p:spPr bwMode="auto">
              <a:xfrm>
                <a:off x="4222" y="2264"/>
                <a:ext cx="732" cy="1414"/>
              </a:xfrm>
              <a:custGeom>
                <a:avLst/>
                <a:gdLst>
                  <a:gd name="T0" fmla="*/ 2179 w 2198"/>
                  <a:gd name="T1" fmla="*/ 0 h 4243"/>
                  <a:gd name="T2" fmla="*/ 1965 w 2198"/>
                  <a:gd name="T3" fmla="*/ 301 h 4243"/>
                  <a:gd name="T4" fmla="*/ 1765 w 2198"/>
                  <a:gd name="T5" fmla="*/ 586 h 4243"/>
                  <a:gd name="T6" fmla="*/ 1579 w 2198"/>
                  <a:gd name="T7" fmla="*/ 861 h 4243"/>
                  <a:gd name="T8" fmla="*/ 1406 w 2198"/>
                  <a:gd name="T9" fmla="*/ 1128 h 4243"/>
                  <a:gd name="T10" fmla="*/ 1245 w 2198"/>
                  <a:gd name="T11" fmla="*/ 1387 h 4243"/>
                  <a:gd name="T12" fmla="*/ 1096 w 2198"/>
                  <a:gd name="T13" fmla="*/ 1638 h 4243"/>
                  <a:gd name="T14" fmla="*/ 957 w 2198"/>
                  <a:gd name="T15" fmla="*/ 1889 h 4243"/>
                  <a:gd name="T16" fmla="*/ 827 w 2198"/>
                  <a:gd name="T17" fmla="*/ 2136 h 4243"/>
                  <a:gd name="T18" fmla="*/ 702 w 2198"/>
                  <a:gd name="T19" fmla="*/ 2381 h 4243"/>
                  <a:gd name="T20" fmla="*/ 588 w 2198"/>
                  <a:gd name="T21" fmla="*/ 2628 h 4243"/>
                  <a:gd name="T22" fmla="*/ 480 w 2198"/>
                  <a:gd name="T23" fmla="*/ 2879 h 4243"/>
                  <a:gd name="T24" fmla="*/ 378 w 2198"/>
                  <a:gd name="T25" fmla="*/ 3133 h 4243"/>
                  <a:gd name="T26" fmla="*/ 279 w 2198"/>
                  <a:gd name="T27" fmla="*/ 3392 h 4243"/>
                  <a:gd name="T28" fmla="*/ 183 w 2198"/>
                  <a:gd name="T29" fmla="*/ 3665 h 4243"/>
                  <a:gd name="T30" fmla="*/ 90 w 2198"/>
                  <a:gd name="T31" fmla="*/ 3943 h 4243"/>
                  <a:gd name="T32" fmla="*/ 0 w 2198"/>
                  <a:gd name="T33" fmla="*/ 4237 h 4243"/>
                  <a:gd name="T34" fmla="*/ 65 w 2198"/>
                  <a:gd name="T35" fmla="*/ 4096 h 4243"/>
                  <a:gd name="T36" fmla="*/ 155 w 2198"/>
                  <a:gd name="T37" fmla="*/ 3810 h 4243"/>
                  <a:gd name="T38" fmla="*/ 248 w 2198"/>
                  <a:gd name="T39" fmla="*/ 3535 h 4243"/>
                  <a:gd name="T40" fmla="*/ 344 w 2198"/>
                  <a:gd name="T41" fmla="*/ 3269 h 4243"/>
                  <a:gd name="T42" fmla="*/ 446 w 2198"/>
                  <a:gd name="T43" fmla="*/ 3012 h 4243"/>
                  <a:gd name="T44" fmla="*/ 551 w 2198"/>
                  <a:gd name="T45" fmla="*/ 2759 h 4243"/>
                  <a:gd name="T46" fmla="*/ 663 w 2198"/>
                  <a:gd name="T47" fmla="*/ 2510 h 4243"/>
                  <a:gd name="T48" fmla="*/ 781 w 2198"/>
                  <a:gd name="T49" fmla="*/ 2267 h 4243"/>
                  <a:gd name="T50" fmla="*/ 908 w 2198"/>
                  <a:gd name="T51" fmla="*/ 2018 h 4243"/>
                  <a:gd name="T52" fmla="*/ 1043 w 2198"/>
                  <a:gd name="T53" fmla="*/ 1771 h 4243"/>
                  <a:gd name="T54" fmla="*/ 1189 w 2198"/>
                  <a:gd name="T55" fmla="*/ 1526 h 4243"/>
                  <a:gd name="T56" fmla="*/ 1343 w 2198"/>
                  <a:gd name="T57" fmla="*/ 1269 h 4243"/>
                  <a:gd name="T58" fmla="*/ 1510 w 2198"/>
                  <a:gd name="T59" fmla="*/ 1010 h 4243"/>
                  <a:gd name="T60" fmla="*/ 1690 w 2198"/>
                  <a:gd name="T61" fmla="*/ 737 h 4243"/>
                  <a:gd name="T62" fmla="*/ 1882 w 2198"/>
                  <a:gd name="T63" fmla="*/ 459 h 4243"/>
                  <a:gd name="T64" fmla="*/ 2090 w 2198"/>
                  <a:gd name="T65" fmla="*/ 165 h 4243"/>
                  <a:gd name="T66" fmla="*/ 2179 w 2198"/>
                  <a:gd name="T67" fmla="*/ 0 h 424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198"/>
                  <a:gd name="T103" fmla="*/ 0 h 4243"/>
                  <a:gd name="T104" fmla="*/ 2198 w 2198"/>
                  <a:gd name="T105" fmla="*/ 4243 h 424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198" h="4243">
                    <a:moveTo>
                      <a:pt x="2198" y="12"/>
                    </a:moveTo>
                    <a:lnTo>
                      <a:pt x="2179" y="0"/>
                    </a:lnTo>
                    <a:lnTo>
                      <a:pt x="2071" y="152"/>
                    </a:lnTo>
                    <a:lnTo>
                      <a:pt x="1965" y="301"/>
                    </a:lnTo>
                    <a:lnTo>
                      <a:pt x="1863" y="446"/>
                    </a:lnTo>
                    <a:lnTo>
                      <a:pt x="1765" y="586"/>
                    </a:lnTo>
                    <a:lnTo>
                      <a:pt x="1672" y="725"/>
                    </a:lnTo>
                    <a:lnTo>
                      <a:pt x="1579" y="861"/>
                    </a:lnTo>
                    <a:lnTo>
                      <a:pt x="1492" y="997"/>
                    </a:lnTo>
                    <a:lnTo>
                      <a:pt x="1406" y="1128"/>
                    </a:lnTo>
                    <a:lnTo>
                      <a:pt x="1325" y="1257"/>
                    </a:lnTo>
                    <a:lnTo>
                      <a:pt x="1245" y="1387"/>
                    </a:lnTo>
                    <a:lnTo>
                      <a:pt x="1171" y="1514"/>
                    </a:lnTo>
                    <a:lnTo>
                      <a:pt x="1096" y="1638"/>
                    </a:lnTo>
                    <a:lnTo>
                      <a:pt x="1025" y="1765"/>
                    </a:lnTo>
                    <a:lnTo>
                      <a:pt x="957" y="1889"/>
                    </a:lnTo>
                    <a:lnTo>
                      <a:pt x="889" y="2012"/>
                    </a:lnTo>
                    <a:lnTo>
                      <a:pt x="827" y="2136"/>
                    </a:lnTo>
                    <a:lnTo>
                      <a:pt x="761" y="2261"/>
                    </a:lnTo>
                    <a:lnTo>
                      <a:pt x="702" y="2381"/>
                    </a:lnTo>
                    <a:lnTo>
                      <a:pt x="644" y="2504"/>
                    </a:lnTo>
                    <a:lnTo>
                      <a:pt x="588" y="2628"/>
                    </a:lnTo>
                    <a:lnTo>
                      <a:pt x="533" y="2753"/>
                    </a:lnTo>
                    <a:lnTo>
                      <a:pt x="480" y="2879"/>
                    </a:lnTo>
                    <a:lnTo>
                      <a:pt x="428" y="3006"/>
                    </a:lnTo>
                    <a:lnTo>
                      <a:pt x="378" y="3133"/>
                    </a:lnTo>
                    <a:lnTo>
                      <a:pt x="326" y="3263"/>
                    </a:lnTo>
                    <a:lnTo>
                      <a:pt x="279" y="3392"/>
                    </a:lnTo>
                    <a:lnTo>
                      <a:pt x="230" y="3529"/>
                    </a:lnTo>
                    <a:lnTo>
                      <a:pt x="183" y="3665"/>
                    </a:lnTo>
                    <a:lnTo>
                      <a:pt x="137" y="3804"/>
                    </a:lnTo>
                    <a:lnTo>
                      <a:pt x="90" y="3943"/>
                    </a:lnTo>
                    <a:lnTo>
                      <a:pt x="47" y="4089"/>
                    </a:lnTo>
                    <a:lnTo>
                      <a:pt x="0" y="4237"/>
                    </a:lnTo>
                    <a:lnTo>
                      <a:pt x="20" y="4243"/>
                    </a:lnTo>
                    <a:lnTo>
                      <a:pt x="65" y="4096"/>
                    </a:lnTo>
                    <a:lnTo>
                      <a:pt x="108" y="3949"/>
                    </a:lnTo>
                    <a:lnTo>
                      <a:pt x="155" y="3810"/>
                    </a:lnTo>
                    <a:lnTo>
                      <a:pt x="202" y="3671"/>
                    </a:lnTo>
                    <a:lnTo>
                      <a:pt x="248" y="3535"/>
                    </a:lnTo>
                    <a:lnTo>
                      <a:pt x="298" y="3398"/>
                    </a:lnTo>
                    <a:lnTo>
                      <a:pt x="344" y="3269"/>
                    </a:lnTo>
                    <a:lnTo>
                      <a:pt x="396" y="3139"/>
                    </a:lnTo>
                    <a:lnTo>
                      <a:pt x="446" y="3012"/>
                    </a:lnTo>
                    <a:lnTo>
                      <a:pt x="498" y="2885"/>
                    </a:lnTo>
                    <a:lnTo>
                      <a:pt x="551" y="2759"/>
                    </a:lnTo>
                    <a:lnTo>
                      <a:pt x="606" y="2635"/>
                    </a:lnTo>
                    <a:lnTo>
                      <a:pt x="663" y="2510"/>
                    </a:lnTo>
                    <a:lnTo>
                      <a:pt x="722" y="2387"/>
                    </a:lnTo>
                    <a:lnTo>
                      <a:pt x="781" y="2267"/>
                    </a:lnTo>
                    <a:lnTo>
                      <a:pt x="845" y="2143"/>
                    </a:lnTo>
                    <a:lnTo>
                      <a:pt x="908" y="2018"/>
                    </a:lnTo>
                    <a:lnTo>
                      <a:pt x="975" y="1895"/>
                    </a:lnTo>
                    <a:lnTo>
                      <a:pt x="1043" y="1771"/>
                    </a:lnTo>
                    <a:lnTo>
                      <a:pt x="1114" y="1651"/>
                    </a:lnTo>
                    <a:lnTo>
                      <a:pt x="1189" y="1526"/>
                    </a:lnTo>
                    <a:lnTo>
                      <a:pt x="1263" y="1400"/>
                    </a:lnTo>
                    <a:lnTo>
                      <a:pt x="1343" y="1269"/>
                    </a:lnTo>
                    <a:lnTo>
                      <a:pt x="1424" y="1140"/>
                    </a:lnTo>
                    <a:lnTo>
                      <a:pt x="1510" y="1010"/>
                    </a:lnTo>
                    <a:lnTo>
                      <a:pt x="1598" y="873"/>
                    </a:lnTo>
                    <a:lnTo>
                      <a:pt x="1690" y="737"/>
                    </a:lnTo>
                    <a:lnTo>
                      <a:pt x="1783" y="598"/>
                    </a:lnTo>
                    <a:lnTo>
                      <a:pt x="1882" y="459"/>
                    </a:lnTo>
                    <a:lnTo>
                      <a:pt x="1984" y="314"/>
                    </a:lnTo>
                    <a:lnTo>
                      <a:pt x="2090" y="165"/>
                    </a:lnTo>
                    <a:lnTo>
                      <a:pt x="2198" y="12"/>
                    </a:lnTo>
                    <a:lnTo>
                      <a:pt x="2179" y="0"/>
                    </a:lnTo>
                    <a:lnTo>
                      <a:pt x="2198" y="12"/>
                    </a:lnTo>
                    <a:close/>
                  </a:path>
                </a:pathLst>
              </a:custGeom>
              <a:solidFill>
                <a:srgbClr val="000000">
                  <a:alpha val="50195"/>
                </a:srgbClr>
              </a:solidFill>
              <a:ln w="9525">
                <a:noFill/>
                <a:round/>
                <a:headEnd/>
                <a:tailEnd/>
              </a:ln>
            </p:spPr>
            <p:txBody>
              <a:bodyPr lIns="16" tIns="8" rIns="16" bIns="8">
                <a:spAutoFit/>
              </a:bodyPr>
              <a:lstStyle/>
              <a:p>
                <a:endParaRPr lang="ar-SA"/>
              </a:p>
            </p:txBody>
          </p:sp>
          <p:sp>
            <p:nvSpPr>
              <p:cNvPr id="5129" name="Freeform 11"/>
              <p:cNvSpPr>
                <a:spLocks/>
              </p:cNvSpPr>
              <p:nvPr/>
            </p:nvSpPr>
            <p:spPr bwMode="auto">
              <a:xfrm>
                <a:off x="4283" y="2264"/>
                <a:ext cx="671" cy="1393"/>
              </a:xfrm>
              <a:custGeom>
                <a:avLst/>
                <a:gdLst>
                  <a:gd name="T0" fmla="*/ 19 w 2015"/>
                  <a:gd name="T1" fmla="*/ 4179 h 4179"/>
                  <a:gd name="T2" fmla="*/ 78 w 2015"/>
                  <a:gd name="T3" fmla="*/ 3922 h 4179"/>
                  <a:gd name="T4" fmla="*/ 152 w 2015"/>
                  <a:gd name="T5" fmla="*/ 3663 h 4179"/>
                  <a:gd name="T6" fmla="*/ 239 w 2015"/>
                  <a:gd name="T7" fmla="*/ 3398 h 4179"/>
                  <a:gd name="T8" fmla="*/ 337 w 2015"/>
                  <a:gd name="T9" fmla="*/ 3133 h 4179"/>
                  <a:gd name="T10" fmla="*/ 446 w 2015"/>
                  <a:gd name="T11" fmla="*/ 2863 h 4179"/>
                  <a:gd name="T12" fmla="*/ 566 w 2015"/>
                  <a:gd name="T13" fmla="*/ 2598 h 4179"/>
                  <a:gd name="T14" fmla="*/ 694 w 2015"/>
                  <a:gd name="T15" fmla="*/ 2328 h 4179"/>
                  <a:gd name="T16" fmla="*/ 829 w 2015"/>
                  <a:gd name="T17" fmla="*/ 2059 h 4179"/>
                  <a:gd name="T18" fmla="*/ 972 w 2015"/>
                  <a:gd name="T19" fmla="*/ 1792 h 4179"/>
                  <a:gd name="T20" fmla="*/ 1117 w 2015"/>
                  <a:gd name="T21" fmla="*/ 1526 h 4179"/>
                  <a:gd name="T22" fmla="*/ 1266 w 2015"/>
                  <a:gd name="T23" fmla="*/ 1263 h 4179"/>
                  <a:gd name="T24" fmla="*/ 1417 w 2015"/>
                  <a:gd name="T25" fmla="*/ 1006 h 4179"/>
                  <a:gd name="T26" fmla="*/ 1570 w 2015"/>
                  <a:gd name="T27" fmla="*/ 749 h 4179"/>
                  <a:gd name="T28" fmla="*/ 1721 w 2015"/>
                  <a:gd name="T29" fmla="*/ 499 h 4179"/>
                  <a:gd name="T30" fmla="*/ 1870 w 2015"/>
                  <a:gd name="T31" fmla="*/ 255 h 4179"/>
                  <a:gd name="T32" fmla="*/ 2015 w 2015"/>
                  <a:gd name="T33" fmla="*/ 12 h 4179"/>
                  <a:gd name="T34" fmla="*/ 1996 w 2015"/>
                  <a:gd name="T35" fmla="*/ 0 h 4179"/>
                  <a:gd name="T36" fmla="*/ 1851 w 2015"/>
                  <a:gd name="T37" fmla="*/ 242 h 4179"/>
                  <a:gd name="T38" fmla="*/ 1702 w 2015"/>
                  <a:gd name="T39" fmla="*/ 487 h 4179"/>
                  <a:gd name="T40" fmla="*/ 1551 w 2015"/>
                  <a:gd name="T41" fmla="*/ 737 h 4179"/>
                  <a:gd name="T42" fmla="*/ 1399 w 2015"/>
                  <a:gd name="T43" fmla="*/ 994 h 4179"/>
                  <a:gd name="T44" fmla="*/ 1247 w 2015"/>
                  <a:gd name="T45" fmla="*/ 1257 h 4179"/>
                  <a:gd name="T46" fmla="*/ 1099 w 2015"/>
                  <a:gd name="T47" fmla="*/ 1520 h 4179"/>
                  <a:gd name="T48" fmla="*/ 953 w 2015"/>
                  <a:gd name="T49" fmla="*/ 1786 h 4179"/>
                  <a:gd name="T50" fmla="*/ 811 w 2015"/>
                  <a:gd name="T51" fmla="*/ 2053 h 4179"/>
                  <a:gd name="T52" fmla="*/ 674 w 2015"/>
                  <a:gd name="T53" fmla="*/ 2322 h 4179"/>
                  <a:gd name="T54" fmla="*/ 548 w 2015"/>
                  <a:gd name="T55" fmla="*/ 2591 h 4179"/>
                  <a:gd name="T56" fmla="*/ 427 w 2015"/>
                  <a:gd name="T57" fmla="*/ 2857 h 4179"/>
                  <a:gd name="T58" fmla="*/ 319 w 2015"/>
                  <a:gd name="T59" fmla="*/ 3127 h 4179"/>
                  <a:gd name="T60" fmla="*/ 219 w 2015"/>
                  <a:gd name="T61" fmla="*/ 3392 h 4179"/>
                  <a:gd name="T62" fmla="*/ 133 w 2015"/>
                  <a:gd name="T63" fmla="*/ 3655 h 4179"/>
                  <a:gd name="T64" fmla="*/ 59 w 2015"/>
                  <a:gd name="T65" fmla="*/ 3922 h 4179"/>
                  <a:gd name="T66" fmla="*/ 0 w 2015"/>
                  <a:gd name="T67" fmla="*/ 4179 h 4179"/>
                  <a:gd name="T68" fmla="*/ 19 w 2015"/>
                  <a:gd name="T69" fmla="*/ 4179 h 417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015"/>
                  <a:gd name="T106" fmla="*/ 0 h 4179"/>
                  <a:gd name="T107" fmla="*/ 2015 w 2015"/>
                  <a:gd name="T108" fmla="*/ 4179 h 417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015" h="4179">
                    <a:moveTo>
                      <a:pt x="19" y="4179"/>
                    </a:moveTo>
                    <a:lnTo>
                      <a:pt x="78" y="3922"/>
                    </a:lnTo>
                    <a:lnTo>
                      <a:pt x="152" y="3663"/>
                    </a:lnTo>
                    <a:lnTo>
                      <a:pt x="239" y="3398"/>
                    </a:lnTo>
                    <a:lnTo>
                      <a:pt x="337" y="3133"/>
                    </a:lnTo>
                    <a:lnTo>
                      <a:pt x="446" y="2863"/>
                    </a:lnTo>
                    <a:lnTo>
                      <a:pt x="566" y="2598"/>
                    </a:lnTo>
                    <a:lnTo>
                      <a:pt x="694" y="2328"/>
                    </a:lnTo>
                    <a:lnTo>
                      <a:pt x="829" y="2059"/>
                    </a:lnTo>
                    <a:lnTo>
                      <a:pt x="972" y="1792"/>
                    </a:lnTo>
                    <a:lnTo>
                      <a:pt x="1117" y="1526"/>
                    </a:lnTo>
                    <a:lnTo>
                      <a:pt x="1266" y="1263"/>
                    </a:lnTo>
                    <a:lnTo>
                      <a:pt x="1417" y="1006"/>
                    </a:lnTo>
                    <a:lnTo>
                      <a:pt x="1570" y="749"/>
                    </a:lnTo>
                    <a:lnTo>
                      <a:pt x="1721" y="499"/>
                    </a:lnTo>
                    <a:lnTo>
                      <a:pt x="1870" y="255"/>
                    </a:lnTo>
                    <a:lnTo>
                      <a:pt x="2015" y="12"/>
                    </a:lnTo>
                    <a:lnTo>
                      <a:pt x="1996" y="0"/>
                    </a:lnTo>
                    <a:lnTo>
                      <a:pt x="1851" y="242"/>
                    </a:lnTo>
                    <a:lnTo>
                      <a:pt x="1702" y="487"/>
                    </a:lnTo>
                    <a:lnTo>
                      <a:pt x="1551" y="737"/>
                    </a:lnTo>
                    <a:lnTo>
                      <a:pt x="1399" y="994"/>
                    </a:lnTo>
                    <a:lnTo>
                      <a:pt x="1247" y="1257"/>
                    </a:lnTo>
                    <a:lnTo>
                      <a:pt x="1099" y="1520"/>
                    </a:lnTo>
                    <a:lnTo>
                      <a:pt x="953" y="1786"/>
                    </a:lnTo>
                    <a:lnTo>
                      <a:pt x="811" y="2053"/>
                    </a:lnTo>
                    <a:lnTo>
                      <a:pt x="674" y="2322"/>
                    </a:lnTo>
                    <a:lnTo>
                      <a:pt x="548" y="2591"/>
                    </a:lnTo>
                    <a:lnTo>
                      <a:pt x="427" y="2857"/>
                    </a:lnTo>
                    <a:lnTo>
                      <a:pt x="319" y="3127"/>
                    </a:lnTo>
                    <a:lnTo>
                      <a:pt x="219" y="3392"/>
                    </a:lnTo>
                    <a:lnTo>
                      <a:pt x="133" y="3655"/>
                    </a:lnTo>
                    <a:lnTo>
                      <a:pt x="59" y="3922"/>
                    </a:lnTo>
                    <a:lnTo>
                      <a:pt x="0" y="4179"/>
                    </a:lnTo>
                    <a:lnTo>
                      <a:pt x="19" y="4179"/>
                    </a:lnTo>
                    <a:close/>
                  </a:path>
                </a:pathLst>
              </a:custGeom>
              <a:solidFill>
                <a:srgbClr val="000000">
                  <a:alpha val="50195"/>
                </a:srgbClr>
              </a:solidFill>
              <a:ln w="9525">
                <a:noFill/>
                <a:round/>
                <a:headEnd/>
                <a:tailEnd/>
              </a:ln>
            </p:spPr>
            <p:txBody>
              <a:bodyPr lIns="16" tIns="8" rIns="16" bIns="8">
                <a:spAutoFit/>
              </a:bodyPr>
              <a:lstStyle/>
              <a:p>
                <a:endParaRPr lang="ar-SA"/>
              </a:p>
            </p:txBody>
          </p:sp>
          <p:sp>
            <p:nvSpPr>
              <p:cNvPr id="5130" name="Freeform 12"/>
              <p:cNvSpPr>
                <a:spLocks/>
              </p:cNvSpPr>
              <p:nvPr/>
            </p:nvSpPr>
            <p:spPr bwMode="auto">
              <a:xfrm>
                <a:off x="4209" y="3657"/>
                <a:ext cx="80" cy="314"/>
              </a:xfrm>
              <a:custGeom>
                <a:avLst/>
                <a:gdLst>
                  <a:gd name="T0" fmla="*/ 18 w 241"/>
                  <a:gd name="T1" fmla="*/ 944 h 944"/>
                  <a:gd name="T2" fmla="*/ 18 w 241"/>
                  <a:gd name="T3" fmla="*/ 938 h 944"/>
                  <a:gd name="T4" fmla="*/ 241 w 241"/>
                  <a:gd name="T5" fmla="*/ 0 h 944"/>
                  <a:gd name="T6" fmla="*/ 222 w 241"/>
                  <a:gd name="T7" fmla="*/ 0 h 944"/>
                  <a:gd name="T8" fmla="*/ 0 w 241"/>
                  <a:gd name="T9" fmla="*/ 938 h 944"/>
                  <a:gd name="T10" fmla="*/ 0 w 241"/>
                  <a:gd name="T11" fmla="*/ 931 h 944"/>
                  <a:gd name="T12" fmla="*/ 18 w 241"/>
                  <a:gd name="T13" fmla="*/ 944 h 944"/>
                  <a:gd name="T14" fmla="*/ 18 w 241"/>
                  <a:gd name="T15" fmla="*/ 941 h 944"/>
                  <a:gd name="T16" fmla="*/ 18 w 241"/>
                  <a:gd name="T17" fmla="*/ 938 h 944"/>
                  <a:gd name="T18" fmla="*/ 18 w 241"/>
                  <a:gd name="T19" fmla="*/ 944 h 94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41"/>
                  <a:gd name="T31" fmla="*/ 0 h 944"/>
                  <a:gd name="T32" fmla="*/ 241 w 241"/>
                  <a:gd name="T33" fmla="*/ 944 h 94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41" h="944">
                    <a:moveTo>
                      <a:pt x="18" y="944"/>
                    </a:moveTo>
                    <a:lnTo>
                      <a:pt x="18" y="938"/>
                    </a:lnTo>
                    <a:lnTo>
                      <a:pt x="241" y="0"/>
                    </a:lnTo>
                    <a:lnTo>
                      <a:pt x="222" y="0"/>
                    </a:lnTo>
                    <a:lnTo>
                      <a:pt x="0" y="938"/>
                    </a:lnTo>
                    <a:lnTo>
                      <a:pt x="0" y="931"/>
                    </a:lnTo>
                    <a:lnTo>
                      <a:pt x="18" y="944"/>
                    </a:lnTo>
                    <a:lnTo>
                      <a:pt x="18" y="941"/>
                    </a:lnTo>
                    <a:lnTo>
                      <a:pt x="18" y="938"/>
                    </a:lnTo>
                    <a:lnTo>
                      <a:pt x="18" y="944"/>
                    </a:lnTo>
                    <a:close/>
                  </a:path>
                </a:pathLst>
              </a:custGeom>
              <a:solidFill>
                <a:srgbClr val="000000">
                  <a:alpha val="50195"/>
                </a:srgbClr>
              </a:solidFill>
              <a:ln w="9525">
                <a:noFill/>
                <a:round/>
                <a:headEnd/>
                <a:tailEnd/>
              </a:ln>
            </p:spPr>
            <p:txBody>
              <a:bodyPr lIns="16" tIns="8" rIns="16" bIns="8">
                <a:spAutoFit/>
              </a:bodyPr>
              <a:lstStyle/>
              <a:p>
                <a:endParaRPr lang="ar-SA"/>
              </a:p>
            </p:txBody>
          </p:sp>
          <p:sp>
            <p:nvSpPr>
              <p:cNvPr id="5131" name="Freeform 13"/>
              <p:cNvSpPr>
                <a:spLocks/>
              </p:cNvSpPr>
              <p:nvPr/>
            </p:nvSpPr>
            <p:spPr bwMode="auto">
              <a:xfrm>
                <a:off x="4063" y="3967"/>
                <a:ext cx="152" cy="197"/>
              </a:xfrm>
              <a:custGeom>
                <a:avLst/>
                <a:gdLst>
                  <a:gd name="T0" fmla="*/ 18 w 455"/>
                  <a:gd name="T1" fmla="*/ 533 h 592"/>
                  <a:gd name="T2" fmla="*/ 37 w 455"/>
                  <a:gd name="T3" fmla="*/ 543 h 592"/>
                  <a:gd name="T4" fmla="*/ 455 w 455"/>
                  <a:gd name="T5" fmla="*/ 13 h 592"/>
                  <a:gd name="T6" fmla="*/ 437 w 455"/>
                  <a:gd name="T7" fmla="*/ 0 h 592"/>
                  <a:gd name="T8" fmla="*/ 18 w 455"/>
                  <a:gd name="T9" fmla="*/ 529 h 592"/>
                  <a:gd name="T10" fmla="*/ 37 w 455"/>
                  <a:gd name="T11" fmla="*/ 539 h 592"/>
                  <a:gd name="T12" fmla="*/ 18 w 455"/>
                  <a:gd name="T13" fmla="*/ 533 h 592"/>
                  <a:gd name="T14" fmla="*/ 0 w 455"/>
                  <a:gd name="T15" fmla="*/ 592 h 592"/>
                  <a:gd name="T16" fmla="*/ 37 w 455"/>
                  <a:gd name="T17" fmla="*/ 543 h 592"/>
                  <a:gd name="T18" fmla="*/ 18 w 455"/>
                  <a:gd name="T19" fmla="*/ 533 h 59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55"/>
                  <a:gd name="T31" fmla="*/ 0 h 592"/>
                  <a:gd name="T32" fmla="*/ 455 w 455"/>
                  <a:gd name="T33" fmla="*/ 592 h 59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55" h="592">
                    <a:moveTo>
                      <a:pt x="18" y="533"/>
                    </a:moveTo>
                    <a:lnTo>
                      <a:pt x="37" y="543"/>
                    </a:lnTo>
                    <a:lnTo>
                      <a:pt x="455" y="13"/>
                    </a:lnTo>
                    <a:lnTo>
                      <a:pt x="437" y="0"/>
                    </a:lnTo>
                    <a:lnTo>
                      <a:pt x="18" y="529"/>
                    </a:lnTo>
                    <a:lnTo>
                      <a:pt x="37" y="539"/>
                    </a:lnTo>
                    <a:lnTo>
                      <a:pt x="18" y="533"/>
                    </a:lnTo>
                    <a:lnTo>
                      <a:pt x="0" y="592"/>
                    </a:lnTo>
                    <a:lnTo>
                      <a:pt x="37" y="543"/>
                    </a:lnTo>
                    <a:lnTo>
                      <a:pt x="18" y="533"/>
                    </a:lnTo>
                    <a:close/>
                  </a:path>
                </a:pathLst>
              </a:custGeom>
              <a:solidFill>
                <a:srgbClr val="000000">
                  <a:alpha val="50195"/>
                </a:srgbClr>
              </a:solidFill>
              <a:ln w="9525">
                <a:noFill/>
                <a:round/>
                <a:headEnd/>
                <a:tailEnd/>
              </a:ln>
            </p:spPr>
            <p:txBody>
              <a:bodyPr lIns="16" tIns="8" rIns="16" bIns="8">
                <a:spAutoFit/>
              </a:bodyPr>
              <a:lstStyle/>
              <a:p>
                <a:endParaRPr lang="ar-SA"/>
              </a:p>
            </p:txBody>
          </p:sp>
          <p:sp>
            <p:nvSpPr>
              <p:cNvPr id="5132" name="Freeform 14"/>
              <p:cNvSpPr>
                <a:spLocks/>
              </p:cNvSpPr>
              <p:nvPr/>
            </p:nvSpPr>
            <p:spPr bwMode="auto">
              <a:xfrm>
                <a:off x="4069" y="3676"/>
                <a:ext cx="159" cy="471"/>
              </a:xfrm>
              <a:custGeom>
                <a:avLst/>
                <a:gdLst>
                  <a:gd name="T0" fmla="*/ 458 w 478"/>
                  <a:gd name="T1" fmla="*/ 0 h 1412"/>
                  <a:gd name="T2" fmla="*/ 0 w 478"/>
                  <a:gd name="T3" fmla="*/ 1406 h 1412"/>
                  <a:gd name="T4" fmla="*/ 19 w 478"/>
                  <a:gd name="T5" fmla="*/ 1412 h 1412"/>
                  <a:gd name="T6" fmla="*/ 478 w 478"/>
                  <a:gd name="T7" fmla="*/ 6 h 1412"/>
                  <a:gd name="T8" fmla="*/ 458 w 478"/>
                  <a:gd name="T9" fmla="*/ 0 h 1412"/>
                  <a:gd name="T10" fmla="*/ 0 60000 65536"/>
                  <a:gd name="T11" fmla="*/ 0 60000 65536"/>
                  <a:gd name="T12" fmla="*/ 0 60000 65536"/>
                  <a:gd name="T13" fmla="*/ 0 60000 65536"/>
                  <a:gd name="T14" fmla="*/ 0 60000 65536"/>
                  <a:gd name="T15" fmla="*/ 0 w 478"/>
                  <a:gd name="T16" fmla="*/ 0 h 1412"/>
                  <a:gd name="T17" fmla="*/ 478 w 478"/>
                  <a:gd name="T18" fmla="*/ 1412 h 1412"/>
                </a:gdLst>
                <a:ahLst/>
                <a:cxnLst>
                  <a:cxn ang="T10">
                    <a:pos x="T0" y="T1"/>
                  </a:cxn>
                  <a:cxn ang="T11">
                    <a:pos x="T2" y="T3"/>
                  </a:cxn>
                  <a:cxn ang="T12">
                    <a:pos x="T4" y="T5"/>
                  </a:cxn>
                  <a:cxn ang="T13">
                    <a:pos x="T6" y="T7"/>
                  </a:cxn>
                  <a:cxn ang="T14">
                    <a:pos x="T8" y="T9"/>
                  </a:cxn>
                </a:cxnLst>
                <a:rect l="T15" t="T16" r="T17" b="T18"/>
                <a:pathLst>
                  <a:path w="478" h="1412">
                    <a:moveTo>
                      <a:pt x="458" y="0"/>
                    </a:moveTo>
                    <a:lnTo>
                      <a:pt x="0" y="1406"/>
                    </a:lnTo>
                    <a:lnTo>
                      <a:pt x="19" y="1412"/>
                    </a:lnTo>
                    <a:lnTo>
                      <a:pt x="478" y="6"/>
                    </a:lnTo>
                    <a:lnTo>
                      <a:pt x="458" y="0"/>
                    </a:lnTo>
                    <a:close/>
                  </a:path>
                </a:pathLst>
              </a:custGeom>
              <a:solidFill>
                <a:srgbClr val="000000">
                  <a:alpha val="50195"/>
                </a:srgbClr>
              </a:solidFill>
              <a:ln w="9525">
                <a:noFill/>
                <a:round/>
                <a:headEnd/>
                <a:tailEnd/>
              </a:ln>
            </p:spPr>
            <p:txBody>
              <a:bodyPr lIns="16" tIns="8" rIns="16" bIns="8">
                <a:spAutoFit/>
              </a:bodyPr>
              <a:lstStyle/>
              <a:p>
                <a:endParaRPr lang="ar-SA"/>
              </a:p>
            </p:txBody>
          </p:sp>
          <p:sp>
            <p:nvSpPr>
              <p:cNvPr id="5133" name="Freeform 15"/>
              <p:cNvSpPr>
                <a:spLocks/>
              </p:cNvSpPr>
              <p:nvPr/>
            </p:nvSpPr>
            <p:spPr bwMode="auto">
              <a:xfrm>
                <a:off x="4132" y="2018"/>
                <a:ext cx="1001" cy="1663"/>
              </a:xfrm>
              <a:custGeom>
                <a:avLst/>
                <a:gdLst>
                  <a:gd name="T0" fmla="*/ 2445 w 3002"/>
                  <a:gd name="T1" fmla="*/ 217 h 4989"/>
                  <a:gd name="T2" fmla="*/ 1823 w 3002"/>
                  <a:gd name="T3" fmla="*/ 684 h 4989"/>
                  <a:gd name="T4" fmla="*/ 1297 w 3002"/>
                  <a:gd name="T5" fmla="*/ 1299 h 4989"/>
                  <a:gd name="T6" fmla="*/ 866 w 3002"/>
                  <a:gd name="T7" fmla="*/ 1990 h 4989"/>
                  <a:gd name="T8" fmla="*/ 527 w 3002"/>
                  <a:gd name="T9" fmla="*/ 2693 h 4989"/>
                  <a:gd name="T10" fmla="*/ 272 w 3002"/>
                  <a:gd name="T11" fmla="*/ 3340 h 4989"/>
                  <a:gd name="T12" fmla="*/ 102 w 3002"/>
                  <a:gd name="T13" fmla="*/ 3860 h 4989"/>
                  <a:gd name="T14" fmla="*/ 12 w 3002"/>
                  <a:gd name="T15" fmla="*/ 4191 h 4989"/>
                  <a:gd name="T16" fmla="*/ 155 w 3002"/>
                  <a:gd name="T17" fmla="*/ 4528 h 4989"/>
                  <a:gd name="T18" fmla="*/ 245 w 3002"/>
                  <a:gd name="T19" fmla="*/ 4891 h 4989"/>
                  <a:gd name="T20" fmla="*/ 455 w 3002"/>
                  <a:gd name="T21" fmla="*/ 4469 h 4989"/>
                  <a:gd name="T22" fmla="*/ 672 w 3002"/>
                  <a:gd name="T23" fmla="*/ 3885 h 4989"/>
                  <a:gd name="T24" fmla="*/ 870 w 3002"/>
                  <a:gd name="T25" fmla="*/ 3389 h 4989"/>
                  <a:gd name="T26" fmla="*/ 1074 w 3002"/>
                  <a:gd name="T27" fmla="*/ 2946 h 4989"/>
                  <a:gd name="T28" fmla="*/ 1300 w 3002"/>
                  <a:gd name="T29" fmla="*/ 2510 h 4989"/>
                  <a:gd name="T30" fmla="*/ 1576 w 3002"/>
                  <a:gd name="T31" fmla="*/ 2048 h 4989"/>
                  <a:gd name="T32" fmla="*/ 1919 w 3002"/>
                  <a:gd name="T33" fmla="*/ 1523 h 4989"/>
                  <a:gd name="T34" fmla="*/ 2352 w 3002"/>
                  <a:gd name="T35" fmla="*/ 895 h 4989"/>
                  <a:gd name="T36" fmla="*/ 2250 w 3002"/>
                  <a:gd name="T37" fmla="*/ 1095 h 4989"/>
                  <a:gd name="T38" fmla="*/ 1937 w 3002"/>
                  <a:gd name="T39" fmla="*/ 1613 h 4989"/>
                  <a:gd name="T40" fmla="*/ 1631 w 3002"/>
                  <a:gd name="T41" fmla="*/ 2142 h 4989"/>
                  <a:gd name="T42" fmla="*/ 1337 w 3002"/>
                  <a:gd name="T43" fmla="*/ 2677 h 4989"/>
                  <a:gd name="T44" fmla="*/ 1068 w 3002"/>
                  <a:gd name="T45" fmla="*/ 3219 h 4989"/>
                  <a:gd name="T46" fmla="*/ 827 w 3002"/>
                  <a:gd name="T47" fmla="*/ 3767 h 4989"/>
                  <a:gd name="T48" fmla="*/ 629 w 3002"/>
                  <a:gd name="T49" fmla="*/ 4311 h 4989"/>
                  <a:gd name="T50" fmla="*/ 480 w 3002"/>
                  <a:gd name="T51" fmla="*/ 4853 h 4989"/>
                  <a:gd name="T52" fmla="*/ 576 w 3002"/>
                  <a:gd name="T53" fmla="*/ 4893 h 4989"/>
                  <a:gd name="T54" fmla="*/ 790 w 3002"/>
                  <a:gd name="T55" fmla="*/ 4819 h 4989"/>
                  <a:gd name="T56" fmla="*/ 1019 w 3002"/>
                  <a:gd name="T57" fmla="*/ 4785 h 4989"/>
                  <a:gd name="T58" fmla="*/ 1225 w 3002"/>
                  <a:gd name="T59" fmla="*/ 4775 h 4989"/>
                  <a:gd name="T60" fmla="*/ 1547 w 3002"/>
                  <a:gd name="T61" fmla="*/ 4342 h 4989"/>
                  <a:gd name="T62" fmla="*/ 1829 w 3002"/>
                  <a:gd name="T63" fmla="*/ 3782 h 4989"/>
                  <a:gd name="T64" fmla="*/ 2052 w 3002"/>
                  <a:gd name="T65" fmla="*/ 3262 h 4989"/>
                  <a:gd name="T66" fmla="*/ 2256 w 3002"/>
                  <a:gd name="T67" fmla="*/ 2791 h 4989"/>
                  <a:gd name="T68" fmla="*/ 2408 w 3002"/>
                  <a:gd name="T69" fmla="*/ 2476 h 4989"/>
                  <a:gd name="T70" fmla="*/ 2538 w 3002"/>
                  <a:gd name="T71" fmla="*/ 2176 h 4989"/>
                  <a:gd name="T72" fmla="*/ 2476 w 3002"/>
                  <a:gd name="T73" fmla="*/ 2093 h 4989"/>
                  <a:gd name="T74" fmla="*/ 2309 w 3002"/>
                  <a:gd name="T75" fmla="*/ 2036 h 4989"/>
                  <a:gd name="T76" fmla="*/ 2133 w 3002"/>
                  <a:gd name="T77" fmla="*/ 1984 h 4989"/>
                  <a:gd name="T78" fmla="*/ 1980 w 3002"/>
                  <a:gd name="T79" fmla="*/ 1978 h 4989"/>
                  <a:gd name="T80" fmla="*/ 2027 w 3002"/>
                  <a:gd name="T81" fmla="*/ 1922 h 4989"/>
                  <a:gd name="T82" fmla="*/ 2207 w 3002"/>
                  <a:gd name="T83" fmla="*/ 1891 h 4989"/>
                  <a:gd name="T84" fmla="*/ 2429 w 3002"/>
                  <a:gd name="T85" fmla="*/ 1882 h 4989"/>
                  <a:gd name="T86" fmla="*/ 2656 w 3002"/>
                  <a:gd name="T87" fmla="*/ 1850 h 4989"/>
                  <a:gd name="T88" fmla="*/ 2786 w 3002"/>
                  <a:gd name="T89" fmla="*/ 1631 h 4989"/>
                  <a:gd name="T90" fmla="*/ 2878 w 3002"/>
                  <a:gd name="T91" fmla="*/ 1299 h 4989"/>
                  <a:gd name="T92" fmla="*/ 2804 w 3002"/>
                  <a:gd name="T93" fmla="*/ 1201 h 4989"/>
                  <a:gd name="T94" fmla="*/ 2649 w 3002"/>
                  <a:gd name="T95" fmla="*/ 1201 h 4989"/>
                  <a:gd name="T96" fmla="*/ 2494 w 3002"/>
                  <a:gd name="T97" fmla="*/ 1207 h 4989"/>
                  <a:gd name="T98" fmla="*/ 2352 w 3002"/>
                  <a:gd name="T99" fmla="*/ 1217 h 4989"/>
                  <a:gd name="T100" fmla="*/ 2429 w 3002"/>
                  <a:gd name="T101" fmla="*/ 1154 h 4989"/>
                  <a:gd name="T102" fmla="*/ 2594 w 3002"/>
                  <a:gd name="T103" fmla="*/ 1095 h 4989"/>
                  <a:gd name="T104" fmla="*/ 2764 w 3002"/>
                  <a:gd name="T105" fmla="*/ 1056 h 4989"/>
                  <a:gd name="T106" fmla="*/ 2925 w 3002"/>
                  <a:gd name="T107" fmla="*/ 1015 h 4989"/>
                  <a:gd name="T108" fmla="*/ 3002 w 3002"/>
                  <a:gd name="T109" fmla="*/ 313 h 498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002"/>
                  <a:gd name="T166" fmla="*/ 0 h 4989"/>
                  <a:gd name="T167" fmla="*/ 3002 w 3002"/>
                  <a:gd name="T168" fmla="*/ 4989 h 498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002" h="4989">
                    <a:moveTo>
                      <a:pt x="2978" y="0"/>
                    </a:moveTo>
                    <a:lnTo>
                      <a:pt x="2792" y="56"/>
                    </a:lnTo>
                    <a:lnTo>
                      <a:pt x="2615" y="130"/>
                    </a:lnTo>
                    <a:lnTo>
                      <a:pt x="2445" y="217"/>
                    </a:lnTo>
                    <a:lnTo>
                      <a:pt x="2278" y="315"/>
                    </a:lnTo>
                    <a:lnTo>
                      <a:pt x="2120" y="427"/>
                    </a:lnTo>
                    <a:lnTo>
                      <a:pt x="1968" y="550"/>
                    </a:lnTo>
                    <a:lnTo>
                      <a:pt x="1823" y="684"/>
                    </a:lnTo>
                    <a:lnTo>
                      <a:pt x="1680" y="826"/>
                    </a:lnTo>
                    <a:lnTo>
                      <a:pt x="1547" y="978"/>
                    </a:lnTo>
                    <a:lnTo>
                      <a:pt x="1421" y="1136"/>
                    </a:lnTo>
                    <a:lnTo>
                      <a:pt x="1297" y="1299"/>
                    </a:lnTo>
                    <a:lnTo>
                      <a:pt x="1182" y="1467"/>
                    </a:lnTo>
                    <a:lnTo>
                      <a:pt x="1071" y="1640"/>
                    </a:lnTo>
                    <a:lnTo>
                      <a:pt x="966" y="1813"/>
                    </a:lnTo>
                    <a:lnTo>
                      <a:pt x="866" y="1990"/>
                    </a:lnTo>
                    <a:lnTo>
                      <a:pt x="774" y="2166"/>
                    </a:lnTo>
                    <a:lnTo>
                      <a:pt x="688" y="2346"/>
                    </a:lnTo>
                    <a:lnTo>
                      <a:pt x="604" y="2519"/>
                    </a:lnTo>
                    <a:lnTo>
                      <a:pt x="527" y="2693"/>
                    </a:lnTo>
                    <a:lnTo>
                      <a:pt x="455" y="2863"/>
                    </a:lnTo>
                    <a:lnTo>
                      <a:pt x="390" y="3027"/>
                    </a:lnTo>
                    <a:lnTo>
                      <a:pt x="328" y="3185"/>
                    </a:lnTo>
                    <a:lnTo>
                      <a:pt x="272" y="3340"/>
                    </a:lnTo>
                    <a:lnTo>
                      <a:pt x="223" y="3481"/>
                    </a:lnTo>
                    <a:lnTo>
                      <a:pt x="180" y="3618"/>
                    </a:lnTo>
                    <a:lnTo>
                      <a:pt x="139" y="3746"/>
                    </a:lnTo>
                    <a:lnTo>
                      <a:pt x="102" y="3860"/>
                    </a:lnTo>
                    <a:lnTo>
                      <a:pt x="71" y="3962"/>
                    </a:lnTo>
                    <a:lnTo>
                      <a:pt x="47" y="4052"/>
                    </a:lnTo>
                    <a:lnTo>
                      <a:pt x="27" y="4128"/>
                    </a:lnTo>
                    <a:lnTo>
                      <a:pt x="12" y="4191"/>
                    </a:lnTo>
                    <a:lnTo>
                      <a:pt x="0" y="4234"/>
                    </a:lnTo>
                    <a:lnTo>
                      <a:pt x="65" y="4340"/>
                    </a:lnTo>
                    <a:lnTo>
                      <a:pt x="115" y="4436"/>
                    </a:lnTo>
                    <a:lnTo>
                      <a:pt x="155" y="4528"/>
                    </a:lnTo>
                    <a:lnTo>
                      <a:pt x="182" y="4618"/>
                    </a:lnTo>
                    <a:lnTo>
                      <a:pt x="204" y="4705"/>
                    </a:lnTo>
                    <a:lnTo>
                      <a:pt x="226" y="4797"/>
                    </a:lnTo>
                    <a:lnTo>
                      <a:pt x="245" y="4891"/>
                    </a:lnTo>
                    <a:lnTo>
                      <a:pt x="266" y="4989"/>
                    </a:lnTo>
                    <a:lnTo>
                      <a:pt x="331" y="4807"/>
                    </a:lnTo>
                    <a:lnTo>
                      <a:pt x="396" y="4634"/>
                    </a:lnTo>
                    <a:lnTo>
                      <a:pt x="455" y="4469"/>
                    </a:lnTo>
                    <a:lnTo>
                      <a:pt x="511" y="4314"/>
                    </a:lnTo>
                    <a:lnTo>
                      <a:pt x="566" y="4163"/>
                    </a:lnTo>
                    <a:lnTo>
                      <a:pt x="619" y="4020"/>
                    </a:lnTo>
                    <a:lnTo>
                      <a:pt x="672" y="3885"/>
                    </a:lnTo>
                    <a:lnTo>
                      <a:pt x="721" y="3754"/>
                    </a:lnTo>
                    <a:lnTo>
                      <a:pt x="774" y="3630"/>
                    </a:lnTo>
                    <a:lnTo>
                      <a:pt x="820" y="3507"/>
                    </a:lnTo>
                    <a:lnTo>
                      <a:pt x="870" y="3389"/>
                    </a:lnTo>
                    <a:lnTo>
                      <a:pt x="919" y="3275"/>
                    </a:lnTo>
                    <a:lnTo>
                      <a:pt x="968" y="3163"/>
                    </a:lnTo>
                    <a:lnTo>
                      <a:pt x="1021" y="3055"/>
                    </a:lnTo>
                    <a:lnTo>
                      <a:pt x="1074" y="2946"/>
                    </a:lnTo>
                    <a:lnTo>
                      <a:pt x="1127" y="2838"/>
                    </a:lnTo>
                    <a:lnTo>
                      <a:pt x="1182" y="2730"/>
                    </a:lnTo>
                    <a:lnTo>
                      <a:pt x="1241" y="2622"/>
                    </a:lnTo>
                    <a:lnTo>
                      <a:pt x="1300" y="2510"/>
                    </a:lnTo>
                    <a:lnTo>
                      <a:pt x="1365" y="2399"/>
                    </a:lnTo>
                    <a:lnTo>
                      <a:pt x="1429" y="2287"/>
                    </a:lnTo>
                    <a:lnTo>
                      <a:pt x="1501" y="2170"/>
                    </a:lnTo>
                    <a:lnTo>
                      <a:pt x="1576" y="2048"/>
                    </a:lnTo>
                    <a:lnTo>
                      <a:pt x="1653" y="1925"/>
                    </a:lnTo>
                    <a:lnTo>
                      <a:pt x="1737" y="1799"/>
                    </a:lnTo>
                    <a:lnTo>
                      <a:pt x="1827" y="1665"/>
                    </a:lnTo>
                    <a:lnTo>
                      <a:pt x="1919" y="1523"/>
                    </a:lnTo>
                    <a:lnTo>
                      <a:pt x="2018" y="1377"/>
                    </a:lnTo>
                    <a:lnTo>
                      <a:pt x="2123" y="1226"/>
                    </a:lnTo>
                    <a:lnTo>
                      <a:pt x="2235" y="1062"/>
                    </a:lnTo>
                    <a:lnTo>
                      <a:pt x="2352" y="895"/>
                    </a:lnTo>
                    <a:lnTo>
                      <a:pt x="2480" y="715"/>
                    </a:lnTo>
                    <a:lnTo>
                      <a:pt x="2402" y="842"/>
                    </a:lnTo>
                    <a:lnTo>
                      <a:pt x="2327" y="966"/>
                    </a:lnTo>
                    <a:lnTo>
                      <a:pt x="2250" y="1095"/>
                    </a:lnTo>
                    <a:lnTo>
                      <a:pt x="2172" y="1223"/>
                    </a:lnTo>
                    <a:lnTo>
                      <a:pt x="2096" y="1352"/>
                    </a:lnTo>
                    <a:lnTo>
                      <a:pt x="2015" y="1483"/>
                    </a:lnTo>
                    <a:lnTo>
                      <a:pt x="1937" y="1613"/>
                    </a:lnTo>
                    <a:lnTo>
                      <a:pt x="1860" y="1742"/>
                    </a:lnTo>
                    <a:lnTo>
                      <a:pt x="1782" y="1876"/>
                    </a:lnTo>
                    <a:lnTo>
                      <a:pt x="1709" y="2009"/>
                    </a:lnTo>
                    <a:lnTo>
                      <a:pt x="1631" y="2142"/>
                    </a:lnTo>
                    <a:lnTo>
                      <a:pt x="1557" y="2275"/>
                    </a:lnTo>
                    <a:lnTo>
                      <a:pt x="1482" y="2408"/>
                    </a:lnTo>
                    <a:lnTo>
                      <a:pt x="1411" y="2540"/>
                    </a:lnTo>
                    <a:lnTo>
                      <a:pt x="1337" y="2677"/>
                    </a:lnTo>
                    <a:lnTo>
                      <a:pt x="1269" y="2813"/>
                    </a:lnTo>
                    <a:lnTo>
                      <a:pt x="1201" y="2950"/>
                    </a:lnTo>
                    <a:lnTo>
                      <a:pt x="1133" y="3083"/>
                    </a:lnTo>
                    <a:lnTo>
                      <a:pt x="1068" y="3219"/>
                    </a:lnTo>
                    <a:lnTo>
                      <a:pt x="1003" y="3355"/>
                    </a:lnTo>
                    <a:lnTo>
                      <a:pt x="944" y="3491"/>
                    </a:lnTo>
                    <a:lnTo>
                      <a:pt x="886" y="3628"/>
                    </a:lnTo>
                    <a:lnTo>
                      <a:pt x="827" y="3767"/>
                    </a:lnTo>
                    <a:lnTo>
                      <a:pt x="774" y="3903"/>
                    </a:lnTo>
                    <a:lnTo>
                      <a:pt x="721" y="4040"/>
                    </a:lnTo>
                    <a:lnTo>
                      <a:pt x="674" y="4175"/>
                    </a:lnTo>
                    <a:lnTo>
                      <a:pt x="629" y="4311"/>
                    </a:lnTo>
                    <a:lnTo>
                      <a:pt x="588" y="4448"/>
                    </a:lnTo>
                    <a:lnTo>
                      <a:pt x="548" y="4583"/>
                    </a:lnTo>
                    <a:lnTo>
                      <a:pt x="511" y="4720"/>
                    </a:lnTo>
                    <a:lnTo>
                      <a:pt x="480" y="4853"/>
                    </a:lnTo>
                    <a:lnTo>
                      <a:pt x="452" y="4989"/>
                    </a:lnTo>
                    <a:lnTo>
                      <a:pt x="490" y="4955"/>
                    </a:lnTo>
                    <a:lnTo>
                      <a:pt x="533" y="4921"/>
                    </a:lnTo>
                    <a:lnTo>
                      <a:pt x="576" y="4893"/>
                    </a:lnTo>
                    <a:lnTo>
                      <a:pt x="625" y="4871"/>
                    </a:lnTo>
                    <a:lnTo>
                      <a:pt x="678" y="4850"/>
                    </a:lnTo>
                    <a:lnTo>
                      <a:pt x="733" y="4834"/>
                    </a:lnTo>
                    <a:lnTo>
                      <a:pt x="790" y="4819"/>
                    </a:lnTo>
                    <a:lnTo>
                      <a:pt x="848" y="4807"/>
                    </a:lnTo>
                    <a:lnTo>
                      <a:pt x="904" y="4797"/>
                    </a:lnTo>
                    <a:lnTo>
                      <a:pt x="962" y="4791"/>
                    </a:lnTo>
                    <a:lnTo>
                      <a:pt x="1019" y="4785"/>
                    </a:lnTo>
                    <a:lnTo>
                      <a:pt x="1074" y="4781"/>
                    </a:lnTo>
                    <a:lnTo>
                      <a:pt x="1127" y="4779"/>
                    </a:lnTo>
                    <a:lnTo>
                      <a:pt x="1176" y="4775"/>
                    </a:lnTo>
                    <a:lnTo>
                      <a:pt x="1225" y="4775"/>
                    </a:lnTo>
                    <a:lnTo>
                      <a:pt x="1269" y="4775"/>
                    </a:lnTo>
                    <a:lnTo>
                      <a:pt x="1368" y="4630"/>
                    </a:lnTo>
                    <a:lnTo>
                      <a:pt x="1461" y="4487"/>
                    </a:lnTo>
                    <a:lnTo>
                      <a:pt x="1547" y="4342"/>
                    </a:lnTo>
                    <a:lnTo>
                      <a:pt x="1625" y="4200"/>
                    </a:lnTo>
                    <a:lnTo>
                      <a:pt x="1699" y="4061"/>
                    </a:lnTo>
                    <a:lnTo>
                      <a:pt x="1768" y="3922"/>
                    </a:lnTo>
                    <a:lnTo>
                      <a:pt x="1829" y="3782"/>
                    </a:lnTo>
                    <a:lnTo>
                      <a:pt x="1888" y="3650"/>
                    </a:lnTo>
                    <a:lnTo>
                      <a:pt x="1944" y="3516"/>
                    </a:lnTo>
                    <a:lnTo>
                      <a:pt x="2000" y="3385"/>
                    </a:lnTo>
                    <a:lnTo>
                      <a:pt x="2052" y="3262"/>
                    </a:lnTo>
                    <a:lnTo>
                      <a:pt x="2102" y="3138"/>
                    </a:lnTo>
                    <a:lnTo>
                      <a:pt x="2154" y="3018"/>
                    </a:lnTo>
                    <a:lnTo>
                      <a:pt x="2204" y="2903"/>
                    </a:lnTo>
                    <a:lnTo>
                      <a:pt x="2256" y="2791"/>
                    </a:lnTo>
                    <a:lnTo>
                      <a:pt x="2309" y="2687"/>
                    </a:lnTo>
                    <a:lnTo>
                      <a:pt x="2343" y="2622"/>
                    </a:lnTo>
                    <a:lnTo>
                      <a:pt x="2378" y="2554"/>
                    </a:lnTo>
                    <a:lnTo>
                      <a:pt x="2408" y="2476"/>
                    </a:lnTo>
                    <a:lnTo>
                      <a:pt x="2439" y="2399"/>
                    </a:lnTo>
                    <a:lnTo>
                      <a:pt x="2470" y="2321"/>
                    </a:lnTo>
                    <a:lnTo>
                      <a:pt x="2504" y="2244"/>
                    </a:lnTo>
                    <a:lnTo>
                      <a:pt x="2538" y="2176"/>
                    </a:lnTo>
                    <a:lnTo>
                      <a:pt x="2572" y="2111"/>
                    </a:lnTo>
                    <a:lnTo>
                      <a:pt x="2544" y="2107"/>
                    </a:lnTo>
                    <a:lnTo>
                      <a:pt x="2510" y="2101"/>
                    </a:lnTo>
                    <a:lnTo>
                      <a:pt x="2476" y="2093"/>
                    </a:lnTo>
                    <a:lnTo>
                      <a:pt x="2439" y="2080"/>
                    </a:lnTo>
                    <a:lnTo>
                      <a:pt x="2396" y="2068"/>
                    </a:lnTo>
                    <a:lnTo>
                      <a:pt x="2355" y="2052"/>
                    </a:lnTo>
                    <a:lnTo>
                      <a:pt x="2309" y="2036"/>
                    </a:lnTo>
                    <a:lnTo>
                      <a:pt x="2266" y="2021"/>
                    </a:lnTo>
                    <a:lnTo>
                      <a:pt x="2223" y="2005"/>
                    </a:lnTo>
                    <a:lnTo>
                      <a:pt x="2176" y="1993"/>
                    </a:lnTo>
                    <a:lnTo>
                      <a:pt x="2133" y="1984"/>
                    </a:lnTo>
                    <a:lnTo>
                      <a:pt x="2092" y="1978"/>
                    </a:lnTo>
                    <a:lnTo>
                      <a:pt x="2052" y="1972"/>
                    </a:lnTo>
                    <a:lnTo>
                      <a:pt x="2015" y="1972"/>
                    </a:lnTo>
                    <a:lnTo>
                      <a:pt x="1980" y="1978"/>
                    </a:lnTo>
                    <a:lnTo>
                      <a:pt x="1950" y="1990"/>
                    </a:lnTo>
                    <a:lnTo>
                      <a:pt x="1968" y="1962"/>
                    </a:lnTo>
                    <a:lnTo>
                      <a:pt x="1996" y="1940"/>
                    </a:lnTo>
                    <a:lnTo>
                      <a:pt x="2027" y="1922"/>
                    </a:lnTo>
                    <a:lnTo>
                      <a:pt x="2068" y="1909"/>
                    </a:lnTo>
                    <a:lnTo>
                      <a:pt x="2111" y="1901"/>
                    </a:lnTo>
                    <a:lnTo>
                      <a:pt x="2157" y="1895"/>
                    </a:lnTo>
                    <a:lnTo>
                      <a:pt x="2207" y="1891"/>
                    </a:lnTo>
                    <a:lnTo>
                      <a:pt x="2260" y="1888"/>
                    </a:lnTo>
                    <a:lnTo>
                      <a:pt x="2315" y="1885"/>
                    </a:lnTo>
                    <a:lnTo>
                      <a:pt x="2370" y="1885"/>
                    </a:lnTo>
                    <a:lnTo>
                      <a:pt x="2429" y="1882"/>
                    </a:lnTo>
                    <a:lnTo>
                      <a:pt x="2488" y="1879"/>
                    </a:lnTo>
                    <a:lnTo>
                      <a:pt x="2544" y="1872"/>
                    </a:lnTo>
                    <a:lnTo>
                      <a:pt x="2600" y="1864"/>
                    </a:lnTo>
                    <a:lnTo>
                      <a:pt x="2656" y="1850"/>
                    </a:lnTo>
                    <a:lnTo>
                      <a:pt x="2708" y="1836"/>
                    </a:lnTo>
                    <a:lnTo>
                      <a:pt x="2739" y="1770"/>
                    </a:lnTo>
                    <a:lnTo>
                      <a:pt x="2764" y="1703"/>
                    </a:lnTo>
                    <a:lnTo>
                      <a:pt x="2786" y="1631"/>
                    </a:lnTo>
                    <a:lnTo>
                      <a:pt x="2807" y="1556"/>
                    </a:lnTo>
                    <a:lnTo>
                      <a:pt x="2829" y="1479"/>
                    </a:lnTo>
                    <a:lnTo>
                      <a:pt x="2851" y="1393"/>
                    </a:lnTo>
                    <a:lnTo>
                      <a:pt x="2878" y="1299"/>
                    </a:lnTo>
                    <a:lnTo>
                      <a:pt x="2909" y="1201"/>
                    </a:lnTo>
                    <a:lnTo>
                      <a:pt x="2876" y="1201"/>
                    </a:lnTo>
                    <a:lnTo>
                      <a:pt x="2841" y="1201"/>
                    </a:lnTo>
                    <a:lnTo>
                      <a:pt x="2804" y="1201"/>
                    </a:lnTo>
                    <a:lnTo>
                      <a:pt x="2767" y="1201"/>
                    </a:lnTo>
                    <a:lnTo>
                      <a:pt x="2729" y="1201"/>
                    </a:lnTo>
                    <a:lnTo>
                      <a:pt x="2690" y="1201"/>
                    </a:lnTo>
                    <a:lnTo>
                      <a:pt x="2649" y="1201"/>
                    </a:lnTo>
                    <a:lnTo>
                      <a:pt x="2612" y="1201"/>
                    </a:lnTo>
                    <a:lnTo>
                      <a:pt x="2572" y="1205"/>
                    </a:lnTo>
                    <a:lnTo>
                      <a:pt x="2531" y="1205"/>
                    </a:lnTo>
                    <a:lnTo>
                      <a:pt x="2494" y="1207"/>
                    </a:lnTo>
                    <a:lnTo>
                      <a:pt x="2454" y="1207"/>
                    </a:lnTo>
                    <a:lnTo>
                      <a:pt x="2421" y="1211"/>
                    </a:lnTo>
                    <a:lnTo>
                      <a:pt x="2386" y="1213"/>
                    </a:lnTo>
                    <a:lnTo>
                      <a:pt x="2352" y="1217"/>
                    </a:lnTo>
                    <a:lnTo>
                      <a:pt x="2321" y="1219"/>
                    </a:lnTo>
                    <a:lnTo>
                      <a:pt x="2355" y="1195"/>
                    </a:lnTo>
                    <a:lnTo>
                      <a:pt x="2392" y="1173"/>
                    </a:lnTo>
                    <a:lnTo>
                      <a:pt x="2429" y="1154"/>
                    </a:lnTo>
                    <a:lnTo>
                      <a:pt x="2470" y="1136"/>
                    </a:lnTo>
                    <a:lnTo>
                      <a:pt x="2510" y="1121"/>
                    </a:lnTo>
                    <a:lnTo>
                      <a:pt x="2550" y="1109"/>
                    </a:lnTo>
                    <a:lnTo>
                      <a:pt x="2594" y="1095"/>
                    </a:lnTo>
                    <a:lnTo>
                      <a:pt x="2637" y="1083"/>
                    </a:lnTo>
                    <a:lnTo>
                      <a:pt x="2680" y="1074"/>
                    </a:lnTo>
                    <a:lnTo>
                      <a:pt x="2723" y="1064"/>
                    </a:lnTo>
                    <a:lnTo>
                      <a:pt x="2764" y="1056"/>
                    </a:lnTo>
                    <a:lnTo>
                      <a:pt x="2807" y="1046"/>
                    </a:lnTo>
                    <a:lnTo>
                      <a:pt x="2847" y="1037"/>
                    </a:lnTo>
                    <a:lnTo>
                      <a:pt x="2888" y="1028"/>
                    </a:lnTo>
                    <a:lnTo>
                      <a:pt x="2925" y="1015"/>
                    </a:lnTo>
                    <a:lnTo>
                      <a:pt x="2962" y="1005"/>
                    </a:lnTo>
                    <a:lnTo>
                      <a:pt x="2984" y="842"/>
                    </a:lnTo>
                    <a:lnTo>
                      <a:pt x="2999" y="603"/>
                    </a:lnTo>
                    <a:lnTo>
                      <a:pt x="3002" y="313"/>
                    </a:lnTo>
                    <a:lnTo>
                      <a:pt x="2978" y="0"/>
                    </a:lnTo>
                    <a:close/>
                  </a:path>
                </a:pathLst>
              </a:custGeom>
              <a:solidFill>
                <a:srgbClr val="FFFFFF">
                  <a:alpha val="50195"/>
                </a:srgbClr>
              </a:solidFill>
              <a:ln w="11113">
                <a:solidFill>
                  <a:srgbClr val="000000"/>
                </a:solidFill>
                <a:prstDash val="solid"/>
                <a:round/>
                <a:headEnd/>
                <a:tailEnd/>
              </a:ln>
            </p:spPr>
            <p:txBody>
              <a:bodyPr lIns="16" tIns="8" rIns="16" bIns="8">
                <a:spAutoFit/>
              </a:bodyPr>
              <a:lstStyle/>
              <a:p>
                <a:endParaRPr lang="ar-SA"/>
              </a:p>
            </p:txBody>
          </p:sp>
          <p:sp>
            <p:nvSpPr>
              <p:cNvPr id="5134" name="Freeform 16"/>
              <p:cNvSpPr>
                <a:spLocks/>
              </p:cNvSpPr>
              <p:nvPr/>
            </p:nvSpPr>
            <p:spPr bwMode="auto">
              <a:xfrm>
                <a:off x="4028" y="3883"/>
                <a:ext cx="207" cy="429"/>
              </a:xfrm>
              <a:custGeom>
                <a:avLst/>
                <a:gdLst>
                  <a:gd name="T0" fmla="*/ 375 w 623"/>
                  <a:gd name="T1" fmla="*/ 33 h 1288"/>
                  <a:gd name="T2" fmla="*/ 396 w 623"/>
                  <a:gd name="T3" fmla="*/ 55 h 1288"/>
                  <a:gd name="T4" fmla="*/ 418 w 623"/>
                  <a:gd name="T5" fmla="*/ 71 h 1288"/>
                  <a:gd name="T6" fmla="*/ 439 w 623"/>
                  <a:gd name="T7" fmla="*/ 86 h 1288"/>
                  <a:gd name="T8" fmla="*/ 465 w 623"/>
                  <a:gd name="T9" fmla="*/ 92 h 1288"/>
                  <a:gd name="T10" fmla="*/ 496 w 623"/>
                  <a:gd name="T11" fmla="*/ 90 h 1288"/>
                  <a:gd name="T12" fmla="*/ 530 w 623"/>
                  <a:gd name="T13" fmla="*/ 74 h 1288"/>
                  <a:gd name="T14" fmla="*/ 570 w 623"/>
                  <a:gd name="T15" fmla="*/ 47 h 1288"/>
                  <a:gd name="T16" fmla="*/ 616 w 623"/>
                  <a:gd name="T17" fmla="*/ 0 h 1288"/>
                  <a:gd name="T18" fmla="*/ 623 w 623"/>
                  <a:gd name="T19" fmla="*/ 9 h 1288"/>
                  <a:gd name="T20" fmla="*/ 623 w 623"/>
                  <a:gd name="T21" fmla="*/ 27 h 1288"/>
                  <a:gd name="T22" fmla="*/ 620 w 623"/>
                  <a:gd name="T23" fmla="*/ 59 h 1288"/>
                  <a:gd name="T24" fmla="*/ 610 w 623"/>
                  <a:gd name="T25" fmla="*/ 96 h 1288"/>
                  <a:gd name="T26" fmla="*/ 598 w 623"/>
                  <a:gd name="T27" fmla="*/ 145 h 1288"/>
                  <a:gd name="T28" fmla="*/ 582 w 623"/>
                  <a:gd name="T29" fmla="*/ 198 h 1288"/>
                  <a:gd name="T30" fmla="*/ 564 w 623"/>
                  <a:gd name="T31" fmla="*/ 257 h 1288"/>
                  <a:gd name="T32" fmla="*/ 545 w 623"/>
                  <a:gd name="T33" fmla="*/ 321 h 1288"/>
                  <a:gd name="T34" fmla="*/ 527 w 623"/>
                  <a:gd name="T35" fmla="*/ 362 h 1288"/>
                  <a:gd name="T36" fmla="*/ 486 w 623"/>
                  <a:gd name="T37" fmla="*/ 417 h 1288"/>
                  <a:gd name="T38" fmla="*/ 433 w 623"/>
                  <a:gd name="T39" fmla="*/ 486 h 1288"/>
                  <a:gd name="T40" fmla="*/ 372 w 623"/>
                  <a:gd name="T41" fmla="*/ 560 h 1288"/>
                  <a:gd name="T42" fmla="*/ 307 w 623"/>
                  <a:gd name="T43" fmla="*/ 637 h 1288"/>
                  <a:gd name="T44" fmla="*/ 241 w 623"/>
                  <a:gd name="T45" fmla="*/ 715 h 1288"/>
                  <a:gd name="T46" fmla="*/ 183 w 623"/>
                  <a:gd name="T47" fmla="*/ 790 h 1288"/>
                  <a:gd name="T48" fmla="*/ 133 w 623"/>
                  <a:gd name="T49" fmla="*/ 851 h 1288"/>
                  <a:gd name="T50" fmla="*/ 87 w 623"/>
                  <a:gd name="T51" fmla="*/ 947 h 1288"/>
                  <a:gd name="T52" fmla="*/ 78 w 623"/>
                  <a:gd name="T53" fmla="*/ 1024 h 1288"/>
                  <a:gd name="T54" fmla="*/ 94 w 623"/>
                  <a:gd name="T55" fmla="*/ 1080 h 1288"/>
                  <a:gd name="T56" fmla="*/ 118 w 623"/>
                  <a:gd name="T57" fmla="*/ 1127 h 1288"/>
                  <a:gd name="T58" fmla="*/ 143 w 623"/>
                  <a:gd name="T59" fmla="*/ 1164 h 1288"/>
                  <a:gd name="T60" fmla="*/ 159 w 623"/>
                  <a:gd name="T61" fmla="*/ 1200 h 1288"/>
                  <a:gd name="T62" fmla="*/ 149 w 623"/>
                  <a:gd name="T63" fmla="*/ 1237 h 1288"/>
                  <a:gd name="T64" fmla="*/ 102 w 623"/>
                  <a:gd name="T65" fmla="*/ 1284 h 1288"/>
                  <a:gd name="T66" fmla="*/ 72 w 623"/>
                  <a:gd name="T67" fmla="*/ 1288 h 1288"/>
                  <a:gd name="T68" fmla="*/ 47 w 623"/>
                  <a:gd name="T69" fmla="*/ 1288 h 1288"/>
                  <a:gd name="T70" fmla="*/ 28 w 623"/>
                  <a:gd name="T71" fmla="*/ 1278 h 1288"/>
                  <a:gd name="T72" fmla="*/ 16 w 623"/>
                  <a:gd name="T73" fmla="*/ 1268 h 1288"/>
                  <a:gd name="T74" fmla="*/ 6 w 623"/>
                  <a:gd name="T75" fmla="*/ 1253 h 1288"/>
                  <a:gd name="T76" fmla="*/ 0 w 623"/>
                  <a:gd name="T77" fmla="*/ 1237 h 1288"/>
                  <a:gd name="T78" fmla="*/ 0 w 623"/>
                  <a:gd name="T79" fmla="*/ 1223 h 1288"/>
                  <a:gd name="T80" fmla="*/ 0 w 623"/>
                  <a:gd name="T81" fmla="*/ 1204 h 1288"/>
                  <a:gd name="T82" fmla="*/ 10 w 623"/>
                  <a:gd name="T83" fmla="*/ 1135 h 1288"/>
                  <a:gd name="T84" fmla="*/ 22 w 623"/>
                  <a:gd name="T85" fmla="*/ 1076 h 1288"/>
                  <a:gd name="T86" fmla="*/ 43 w 623"/>
                  <a:gd name="T87" fmla="*/ 994 h 1288"/>
                  <a:gd name="T88" fmla="*/ 81 w 623"/>
                  <a:gd name="T89" fmla="*/ 847 h 1288"/>
                  <a:gd name="T90" fmla="*/ 115 w 623"/>
                  <a:gd name="T91" fmla="*/ 737 h 1288"/>
                  <a:gd name="T92" fmla="*/ 159 w 623"/>
                  <a:gd name="T93" fmla="*/ 606 h 1288"/>
                  <a:gd name="T94" fmla="*/ 202 w 623"/>
                  <a:gd name="T95" fmla="*/ 470 h 1288"/>
                  <a:gd name="T96" fmla="*/ 249 w 623"/>
                  <a:gd name="T97" fmla="*/ 333 h 1288"/>
                  <a:gd name="T98" fmla="*/ 292 w 623"/>
                  <a:gd name="T99" fmla="*/ 210 h 1288"/>
                  <a:gd name="T100" fmla="*/ 329 w 623"/>
                  <a:gd name="T101" fmla="*/ 111 h 1288"/>
                  <a:gd name="T102" fmla="*/ 357 w 623"/>
                  <a:gd name="T103" fmla="*/ 49 h 1288"/>
                  <a:gd name="T104" fmla="*/ 375 w 623"/>
                  <a:gd name="T105" fmla="*/ 33 h 128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623"/>
                  <a:gd name="T160" fmla="*/ 0 h 1288"/>
                  <a:gd name="T161" fmla="*/ 623 w 623"/>
                  <a:gd name="T162" fmla="*/ 1288 h 1288"/>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623" h="1288">
                    <a:moveTo>
                      <a:pt x="375" y="33"/>
                    </a:moveTo>
                    <a:lnTo>
                      <a:pt x="396" y="55"/>
                    </a:lnTo>
                    <a:lnTo>
                      <a:pt x="418" y="71"/>
                    </a:lnTo>
                    <a:lnTo>
                      <a:pt x="439" y="86"/>
                    </a:lnTo>
                    <a:lnTo>
                      <a:pt x="465" y="92"/>
                    </a:lnTo>
                    <a:lnTo>
                      <a:pt x="496" y="90"/>
                    </a:lnTo>
                    <a:lnTo>
                      <a:pt x="530" y="74"/>
                    </a:lnTo>
                    <a:lnTo>
                      <a:pt x="570" y="47"/>
                    </a:lnTo>
                    <a:lnTo>
                      <a:pt x="616" y="0"/>
                    </a:lnTo>
                    <a:lnTo>
                      <a:pt x="623" y="9"/>
                    </a:lnTo>
                    <a:lnTo>
                      <a:pt x="623" y="27"/>
                    </a:lnTo>
                    <a:lnTo>
                      <a:pt x="620" y="59"/>
                    </a:lnTo>
                    <a:lnTo>
                      <a:pt x="610" y="96"/>
                    </a:lnTo>
                    <a:lnTo>
                      <a:pt x="598" y="145"/>
                    </a:lnTo>
                    <a:lnTo>
                      <a:pt x="582" y="198"/>
                    </a:lnTo>
                    <a:lnTo>
                      <a:pt x="564" y="257"/>
                    </a:lnTo>
                    <a:lnTo>
                      <a:pt x="545" y="321"/>
                    </a:lnTo>
                    <a:lnTo>
                      <a:pt x="527" y="362"/>
                    </a:lnTo>
                    <a:lnTo>
                      <a:pt x="486" y="417"/>
                    </a:lnTo>
                    <a:lnTo>
                      <a:pt x="433" y="486"/>
                    </a:lnTo>
                    <a:lnTo>
                      <a:pt x="372" y="560"/>
                    </a:lnTo>
                    <a:lnTo>
                      <a:pt x="307" y="637"/>
                    </a:lnTo>
                    <a:lnTo>
                      <a:pt x="241" y="715"/>
                    </a:lnTo>
                    <a:lnTo>
                      <a:pt x="183" y="790"/>
                    </a:lnTo>
                    <a:lnTo>
                      <a:pt x="133" y="851"/>
                    </a:lnTo>
                    <a:lnTo>
                      <a:pt x="87" y="947"/>
                    </a:lnTo>
                    <a:lnTo>
                      <a:pt x="78" y="1024"/>
                    </a:lnTo>
                    <a:lnTo>
                      <a:pt x="94" y="1080"/>
                    </a:lnTo>
                    <a:lnTo>
                      <a:pt x="118" y="1127"/>
                    </a:lnTo>
                    <a:lnTo>
                      <a:pt x="143" y="1164"/>
                    </a:lnTo>
                    <a:lnTo>
                      <a:pt x="159" y="1200"/>
                    </a:lnTo>
                    <a:lnTo>
                      <a:pt x="149" y="1237"/>
                    </a:lnTo>
                    <a:lnTo>
                      <a:pt x="102" y="1284"/>
                    </a:lnTo>
                    <a:lnTo>
                      <a:pt x="72" y="1288"/>
                    </a:lnTo>
                    <a:lnTo>
                      <a:pt x="47" y="1288"/>
                    </a:lnTo>
                    <a:lnTo>
                      <a:pt x="28" y="1278"/>
                    </a:lnTo>
                    <a:lnTo>
                      <a:pt x="16" y="1268"/>
                    </a:lnTo>
                    <a:lnTo>
                      <a:pt x="6" y="1253"/>
                    </a:lnTo>
                    <a:lnTo>
                      <a:pt x="0" y="1237"/>
                    </a:lnTo>
                    <a:lnTo>
                      <a:pt x="0" y="1223"/>
                    </a:lnTo>
                    <a:lnTo>
                      <a:pt x="0" y="1204"/>
                    </a:lnTo>
                    <a:lnTo>
                      <a:pt x="10" y="1135"/>
                    </a:lnTo>
                    <a:lnTo>
                      <a:pt x="22" y="1076"/>
                    </a:lnTo>
                    <a:lnTo>
                      <a:pt x="43" y="994"/>
                    </a:lnTo>
                    <a:lnTo>
                      <a:pt x="81" y="847"/>
                    </a:lnTo>
                    <a:lnTo>
                      <a:pt x="115" y="737"/>
                    </a:lnTo>
                    <a:lnTo>
                      <a:pt x="159" y="606"/>
                    </a:lnTo>
                    <a:lnTo>
                      <a:pt x="202" y="470"/>
                    </a:lnTo>
                    <a:lnTo>
                      <a:pt x="249" y="333"/>
                    </a:lnTo>
                    <a:lnTo>
                      <a:pt x="292" y="210"/>
                    </a:lnTo>
                    <a:lnTo>
                      <a:pt x="329" y="111"/>
                    </a:lnTo>
                    <a:lnTo>
                      <a:pt x="357" y="49"/>
                    </a:lnTo>
                    <a:lnTo>
                      <a:pt x="375" y="33"/>
                    </a:lnTo>
                    <a:close/>
                  </a:path>
                </a:pathLst>
              </a:custGeom>
              <a:solidFill>
                <a:srgbClr val="000000">
                  <a:alpha val="50195"/>
                </a:srgbClr>
              </a:solidFill>
              <a:ln w="11113">
                <a:solidFill>
                  <a:srgbClr val="000000"/>
                </a:solidFill>
                <a:prstDash val="solid"/>
                <a:round/>
                <a:headEnd/>
                <a:tailEnd/>
              </a:ln>
            </p:spPr>
            <p:txBody>
              <a:bodyPr lIns="16" tIns="8" rIns="16" bIns="8">
                <a:spAutoFit/>
              </a:bodyPr>
              <a:lstStyle/>
              <a:p>
                <a:endParaRPr lang="ar-SA"/>
              </a:p>
            </p:txBody>
          </p:sp>
          <p:sp>
            <p:nvSpPr>
              <p:cNvPr id="5135" name="Freeform 17"/>
              <p:cNvSpPr>
                <a:spLocks/>
              </p:cNvSpPr>
              <p:nvPr/>
            </p:nvSpPr>
            <p:spPr bwMode="auto">
              <a:xfrm>
                <a:off x="4041" y="4259"/>
                <a:ext cx="8" cy="35"/>
              </a:xfrm>
              <a:custGeom>
                <a:avLst/>
                <a:gdLst>
                  <a:gd name="T0" fmla="*/ 10 w 24"/>
                  <a:gd name="T1" fmla="*/ 0 h 106"/>
                  <a:gd name="T2" fmla="*/ 2 w 24"/>
                  <a:gd name="T3" fmla="*/ 31 h 106"/>
                  <a:gd name="T4" fmla="*/ 0 w 24"/>
                  <a:gd name="T5" fmla="*/ 65 h 106"/>
                  <a:gd name="T6" fmla="*/ 0 w 24"/>
                  <a:gd name="T7" fmla="*/ 96 h 106"/>
                  <a:gd name="T8" fmla="*/ 12 w 24"/>
                  <a:gd name="T9" fmla="*/ 106 h 106"/>
                  <a:gd name="T10" fmla="*/ 24 w 24"/>
                  <a:gd name="T11" fmla="*/ 94 h 106"/>
                  <a:gd name="T12" fmla="*/ 24 w 24"/>
                  <a:gd name="T13" fmla="*/ 65 h 106"/>
                  <a:gd name="T14" fmla="*/ 18 w 24"/>
                  <a:gd name="T15" fmla="*/ 31 h 106"/>
                  <a:gd name="T16" fmla="*/ 10 w 24"/>
                  <a:gd name="T17" fmla="*/ 0 h 10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4"/>
                  <a:gd name="T28" fmla="*/ 0 h 106"/>
                  <a:gd name="T29" fmla="*/ 24 w 24"/>
                  <a:gd name="T30" fmla="*/ 106 h 10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4" h="106">
                    <a:moveTo>
                      <a:pt x="10" y="0"/>
                    </a:moveTo>
                    <a:lnTo>
                      <a:pt x="2" y="31"/>
                    </a:lnTo>
                    <a:lnTo>
                      <a:pt x="0" y="65"/>
                    </a:lnTo>
                    <a:lnTo>
                      <a:pt x="0" y="96"/>
                    </a:lnTo>
                    <a:lnTo>
                      <a:pt x="12" y="106"/>
                    </a:lnTo>
                    <a:lnTo>
                      <a:pt x="24" y="94"/>
                    </a:lnTo>
                    <a:lnTo>
                      <a:pt x="24" y="65"/>
                    </a:lnTo>
                    <a:lnTo>
                      <a:pt x="18" y="31"/>
                    </a:lnTo>
                    <a:lnTo>
                      <a:pt x="10" y="0"/>
                    </a:lnTo>
                    <a:close/>
                  </a:path>
                </a:pathLst>
              </a:custGeom>
              <a:solidFill>
                <a:srgbClr val="FFFFFF">
                  <a:alpha val="50195"/>
                </a:srgbClr>
              </a:solidFill>
              <a:ln w="9525">
                <a:noFill/>
                <a:round/>
                <a:headEnd/>
                <a:tailEnd/>
              </a:ln>
            </p:spPr>
            <p:txBody>
              <a:bodyPr lIns="16" tIns="8" rIns="16" bIns="8">
                <a:spAutoFit/>
              </a:bodyPr>
              <a:lstStyle/>
              <a:p>
                <a:endParaRPr lang="ar-SA"/>
              </a:p>
            </p:txBody>
          </p:sp>
        </p:grpSp>
      </p:grpSp>
      <p:sp>
        <p:nvSpPr>
          <p:cNvPr id="19" name="مربع نص 18"/>
          <p:cNvSpPr txBox="1"/>
          <p:nvPr/>
        </p:nvSpPr>
        <p:spPr>
          <a:xfrm>
            <a:off x="2786050" y="1071546"/>
            <a:ext cx="5572164" cy="4001095"/>
          </a:xfrm>
          <a:prstGeom prst="rect">
            <a:avLst/>
          </a:prstGeom>
          <a:noFill/>
        </p:spPr>
        <p:txBody>
          <a:bodyPr wrap="square" rtlCol="1">
            <a:spAutoFit/>
          </a:bodyPr>
          <a:lstStyle/>
          <a:p>
            <a:pPr marL="285750" indent="-285750">
              <a:buFont typeface="Wingdings" panose="05000000000000000000" pitchFamily="2" charset="2"/>
              <a:buChar char="v"/>
            </a:pPr>
            <a:endParaRPr lang="ar-EG" dirty="0"/>
          </a:p>
          <a:p>
            <a:pPr marL="285750" indent="-285750">
              <a:buFont typeface="Wingdings" panose="05000000000000000000" pitchFamily="2" charset="2"/>
              <a:buChar char="v"/>
            </a:pPr>
            <a:endParaRPr lang="ar-EG" dirty="0"/>
          </a:p>
          <a:p>
            <a:pPr marL="285750" indent="-285750">
              <a:buFont typeface="Wingdings" panose="05000000000000000000" pitchFamily="2" charset="2"/>
              <a:buChar char="v"/>
            </a:pPr>
            <a:r>
              <a:rPr lang="ar-EG" dirty="0"/>
              <a:t>تتوافر لك فرص عمل أفضل من غيرك، سواء في بلدك أو خارجها. وتطبيق نظم الجودة فى مؤسسات التعليم العالى يضمن لك أن تكون خريجا متميزاً وسط آلاف الخريجين.</a:t>
            </a:r>
          </a:p>
          <a:p>
            <a:endParaRPr lang="ar-EG" dirty="0"/>
          </a:p>
          <a:p>
            <a:pPr marL="285750" indent="-285750">
              <a:buFont typeface="Wingdings" panose="05000000000000000000" pitchFamily="2" charset="2"/>
              <a:buChar char="v"/>
            </a:pPr>
            <a:r>
              <a:rPr lang="ar-EG" dirty="0"/>
              <a:t>تتوفر لك فرصا عديدة للحصول على الوظيفة التى تسعى إليها فور تخرجك</a:t>
            </a:r>
          </a:p>
          <a:p>
            <a:endParaRPr lang="ar-EG" dirty="0"/>
          </a:p>
          <a:p>
            <a:pPr marL="285750" indent="-285750">
              <a:buFont typeface="Wingdings" panose="05000000000000000000" pitchFamily="2" charset="2"/>
              <a:buChar char="v"/>
            </a:pPr>
            <a:r>
              <a:rPr lang="ar-EG" dirty="0"/>
              <a:t> تجعل منظمات سوق العمل تتهافت على توظيفك</a:t>
            </a:r>
          </a:p>
          <a:p>
            <a:pPr marL="285750" indent="-285750">
              <a:buFont typeface="Wingdings" panose="05000000000000000000" pitchFamily="2" charset="2"/>
              <a:buChar char="v"/>
            </a:pPr>
            <a:endParaRPr lang="ar-EG" dirty="0"/>
          </a:p>
          <a:p>
            <a:endParaRPr lang="ar-EG" sz="2800" dirty="0">
              <a:solidFill>
                <a:schemeClr val="tx2"/>
              </a:solidFill>
              <a:latin typeface="Arial" pitchFamily="34" charset="0"/>
              <a:cs typeface="Arial" pitchFamily="34" charset="0"/>
            </a:endParaRPr>
          </a:p>
          <a:p>
            <a:endParaRPr lang="ar-EG" sz="2800" dirty="0">
              <a:solidFill>
                <a:schemeClr val="tx2"/>
              </a:solidFill>
              <a:latin typeface="Arial" pitchFamily="34" charset="0"/>
              <a:cs typeface="Arial" pitchFamily="34" charset="0"/>
            </a:endParaRPr>
          </a:p>
        </p:txBody>
      </p:sp>
      <p:sp>
        <p:nvSpPr>
          <p:cNvPr id="21" name="مستطيل 20"/>
          <p:cNvSpPr/>
          <p:nvPr/>
        </p:nvSpPr>
        <p:spPr>
          <a:xfrm>
            <a:off x="3929058" y="1142984"/>
            <a:ext cx="4357718" cy="369332"/>
          </a:xfrm>
          <a:prstGeom prst="rect">
            <a:avLst/>
          </a:prstGeom>
        </p:spPr>
        <p:txBody>
          <a:bodyPr wrap="square">
            <a:spAutoFit/>
          </a:bodyPr>
          <a:lstStyle/>
          <a:p>
            <a:pPr algn="ctr"/>
            <a:endParaRPr lang="ar-SA" dirty="0"/>
          </a:p>
        </p:txBody>
      </p:sp>
      <p:sp>
        <p:nvSpPr>
          <p:cNvPr id="22" name="مستطيل 21"/>
          <p:cNvSpPr/>
          <p:nvPr/>
        </p:nvSpPr>
        <p:spPr>
          <a:xfrm>
            <a:off x="2286000" y="571481"/>
            <a:ext cx="5072082" cy="400110"/>
          </a:xfrm>
          <a:prstGeom prst="rect">
            <a:avLst/>
          </a:prstGeom>
        </p:spPr>
        <p:txBody>
          <a:bodyPr wrap="square">
            <a:spAutoFit/>
          </a:bodyPr>
          <a:lstStyle/>
          <a:p>
            <a:pPr algn="ctr"/>
            <a:endParaRPr lang="ar-SA" sz="2000" dirty="0"/>
          </a:p>
        </p:txBody>
      </p:sp>
      <p:sp>
        <p:nvSpPr>
          <p:cNvPr id="23" name="مستطيل 22"/>
          <p:cNvSpPr/>
          <p:nvPr/>
        </p:nvSpPr>
        <p:spPr>
          <a:xfrm>
            <a:off x="3571868" y="1214422"/>
            <a:ext cx="4071966" cy="400110"/>
          </a:xfrm>
          <a:prstGeom prst="rect">
            <a:avLst/>
          </a:prstGeom>
        </p:spPr>
        <p:txBody>
          <a:bodyPr wrap="square">
            <a:spAutoFit/>
          </a:bodyPr>
          <a:lstStyle/>
          <a:p>
            <a:pPr algn="ctr">
              <a:buFontTx/>
              <a:buNone/>
            </a:pPr>
            <a:endParaRPr lang="en-US" sz="2000" dirty="0">
              <a:solidFill>
                <a:srgbClr val="09121B"/>
              </a:solidFill>
            </a:endParaRPr>
          </a:p>
        </p:txBody>
      </p:sp>
      <p:sp>
        <p:nvSpPr>
          <p:cNvPr id="25" name="مستطيل 24"/>
          <p:cNvSpPr/>
          <p:nvPr/>
        </p:nvSpPr>
        <p:spPr>
          <a:xfrm>
            <a:off x="3606832" y="1142984"/>
            <a:ext cx="4394192" cy="369332"/>
          </a:xfrm>
          <a:prstGeom prst="rect">
            <a:avLst/>
          </a:prstGeom>
        </p:spPr>
        <p:txBody>
          <a:bodyPr wrap="square">
            <a:spAutoFit/>
          </a:bodyPr>
          <a:lstStyle/>
          <a:p>
            <a:pPr>
              <a:defRPr/>
            </a:pPr>
            <a:endParaRPr lang="ar-SA"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26" name="مستطيل 25"/>
          <p:cNvSpPr/>
          <p:nvPr/>
        </p:nvSpPr>
        <p:spPr>
          <a:xfrm>
            <a:off x="2723923" y="408012"/>
            <a:ext cx="5267789" cy="523220"/>
          </a:xfrm>
          <a:prstGeom prst="rect">
            <a:avLst/>
          </a:prstGeom>
          <a:noFill/>
        </p:spPr>
        <p:txBody>
          <a:bodyPr wrap="square" lIns="91440" tIns="45720" rIns="91440" bIns="45720">
            <a:spAutoFit/>
          </a:bodyPr>
          <a:lstStyle/>
          <a:p>
            <a:r>
              <a:rPr lang="ar-SA" sz="28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ar-EG" b="1" dirty="0"/>
              <a:t>الفوائد التي تعود علي الطالب من تطبيق نظم الجودة؟</a:t>
            </a:r>
            <a:endParaRPr lang="ar-SA" sz="28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28" name="شريط إلى الأعلى 27"/>
          <p:cNvSpPr/>
          <p:nvPr/>
        </p:nvSpPr>
        <p:spPr>
          <a:xfrm>
            <a:off x="3500430" y="6286520"/>
            <a:ext cx="1857388" cy="428628"/>
          </a:xfrm>
          <a:prstGeom prst="ribbon2">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4" name="مربع نص 25"/>
          <p:cNvSpPr txBox="1"/>
          <p:nvPr/>
        </p:nvSpPr>
        <p:spPr>
          <a:xfrm>
            <a:off x="4143372" y="6286520"/>
            <a:ext cx="642942"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1">
            <a:spAutoFit/>
          </a:bodyPr>
          <a:lstStyle/>
          <a:p>
            <a:pPr algn="ctr"/>
            <a:r>
              <a:rPr lang="ar-EG" dirty="0">
                <a:solidFill>
                  <a:schemeClr val="accent1">
                    <a:lumMod val="75000"/>
                  </a:schemeClr>
                </a:solidFill>
              </a:rPr>
              <a:t>8</a:t>
            </a:r>
            <a:endParaRPr lang="ar-SA" dirty="0">
              <a:solidFill>
                <a:schemeClr val="accent1">
                  <a:lumMod val="75000"/>
                </a:schemeClr>
              </a:solidFill>
            </a:endParaRPr>
          </a:p>
        </p:txBody>
      </p:sp>
      <p:pic>
        <p:nvPicPr>
          <p:cNvPr id="27" name="Picture 26" descr="C:\Users\Qualiry Secretarial\Desktop\الجودة\logo.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836" y="-20552"/>
            <a:ext cx="1080120" cy="792088"/>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p14:dur="100" advClick="0" advTm="10000">
        <p:cut/>
        <p:sndAc>
          <p:stSnd>
            <p:snd r:embed="rId2" name="type.wav"/>
          </p:stSnd>
        </p:sndAc>
      </p:transition>
    </mc:Choice>
    <mc:Fallback xmlns="">
      <p:transition advClick="0" advTm="10000">
        <p:cut/>
        <p:sndAc>
          <p:stSnd>
            <p:snd r:embed="rId4" name="type.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1071538" y="500042"/>
            <a:ext cx="7704137" cy="5472112"/>
            <a:chOff x="384" y="672"/>
            <a:chExt cx="4956" cy="2928"/>
          </a:xfrm>
        </p:grpSpPr>
        <p:grpSp>
          <p:nvGrpSpPr>
            <p:cNvPr id="3" name="Group 4"/>
            <p:cNvGrpSpPr>
              <a:grpSpLocks/>
            </p:cNvGrpSpPr>
            <p:nvPr/>
          </p:nvGrpSpPr>
          <p:grpSpPr bwMode="auto">
            <a:xfrm>
              <a:off x="384" y="672"/>
              <a:ext cx="4956" cy="2928"/>
              <a:chOff x="3888" y="1296"/>
              <a:chExt cx="1960" cy="1488"/>
            </a:xfrm>
          </p:grpSpPr>
          <p:sp>
            <p:nvSpPr>
              <p:cNvPr id="5136" name="Freeform 5"/>
              <p:cNvSpPr>
                <a:spLocks/>
              </p:cNvSpPr>
              <p:nvPr/>
            </p:nvSpPr>
            <p:spPr bwMode="auto">
              <a:xfrm flipH="1">
                <a:off x="3996" y="1296"/>
                <a:ext cx="1852" cy="1488"/>
              </a:xfrm>
              <a:custGeom>
                <a:avLst/>
                <a:gdLst>
                  <a:gd name="T0" fmla="*/ 1070 w 9260"/>
                  <a:gd name="T1" fmla="*/ 13065 h 13198"/>
                  <a:gd name="T2" fmla="*/ 828 w 9260"/>
                  <a:gd name="T3" fmla="*/ 12749 h 13198"/>
                  <a:gd name="T4" fmla="*/ 719 w 9260"/>
                  <a:gd name="T5" fmla="*/ 12380 h 13198"/>
                  <a:gd name="T6" fmla="*/ 675 w 9260"/>
                  <a:gd name="T7" fmla="*/ 11969 h 13198"/>
                  <a:gd name="T8" fmla="*/ 636 w 9260"/>
                  <a:gd name="T9" fmla="*/ 11716 h 13198"/>
                  <a:gd name="T10" fmla="*/ 571 w 9260"/>
                  <a:gd name="T11" fmla="*/ 11691 h 13198"/>
                  <a:gd name="T12" fmla="*/ 488 w 9260"/>
                  <a:gd name="T13" fmla="*/ 11443 h 13198"/>
                  <a:gd name="T14" fmla="*/ 366 w 9260"/>
                  <a:gd name="T15" fmla="*/ 10502 h 13198"/>
                  <a:gd name="T16" fmla="*/ 231 w 9260"/>
                  <a:gd name="T17" fmla="*/ 9316 h 13198"/>
                  <a:gd name="T18" fmla="*/ 124 w 9260"/>
                  <a:gd name="T19" fmla="*/ 8300 h 13198"/>
                  <a:gd name="T20" fmla="*/ 109 w 9260"/>
                  <a:gd name="T21" fmla="*/ 7233 h 13198"/>
                  <a:gd name="T22" fmla="*/ 191 w 9260"/>
                  <a:gd name="T23" fmla="*/ 5960 h 13198"/>
                  <a:gd name="T24" fmla="*/ 59 w 9260"/>
                  <a:gd name="T25" fmla="*/ 5052 h 13198"/>
                  <a:gd name="T26" fmla="*/ 75 w 9260"/>
                  <a:gd name="T27" fmla="*/ 4394 h 13198"/>
                  <a:gd name="T28" fmla="*/ 142 w 9260"/>
                  <a:gd name="T29" fmla="*/ 4015 h 13198"/>
                  <a:gd name="T30" fmla="*/ 246 w 9260"/>
                  <a:gd name="T31" fmla="*/ 3914 h 13198"/>
                  <a:gd name="T32" fmla="*/ 343 w 9260"/>
                  <a:gd name="T33" fmla="*/ 3859 h 13198"/>
                  <a:gd name="T34" fmla="*/ 483 w 9260"/>
                  <a:gd name="T35" fmla="*/ 3823 h 13198"/>
                  <a:gd name="T36" fmla="*/ 560 w 9260"/>
                  <a:gd name="T37" fmla="*/ 3735 h 13198"/>
                  <a:gd name="T38" fmla="*/ 433 w 9260"/>
                  <a:gd name="T39" fmla="*/ 3688 h 13198"/>
                  <a:gd name="T40" fmla="*/ 265 w 9260"/>
                  <a:gd name="T41" fmla="*/ 3665 h 13198"/>
                  <a:gd name="T42" fmla="*/ 98 w 9260"/>
                  <a:gd name="T43" fmla="*/ 3655 h 13198"/>
                  <a:gd name="T44" fmla="*/ 88 w 9260"/>
                  <a:gd name="T45" fmla="*/ 3408 h 13198"/>
                  <a:gd name="T46" fmla="*/ 254 w 9260"/>
                  <a:gd name="T47" fmla="*/ 2587 h 13198"/>
                  <a:gd name="T48" fmla="*/ 246 w 9260"/>
                  <a:gd name="T49" fmla="*/ 1911 h 13198"/>
                  <a:gd name="T50" fmla="*/ 223 w 9260"/>
                  <a:gd name="T51" fmla="*/ 1242 h 13198"/>
                  <a:gd name="T52" fmla="*/ 272 w 9260"/>
                  <a:gd name="T53" fmla="*/ 585 h 13198"/>
                  <a:gd name="T54" fmla="*/ 270 w 9260"/>
                  <a:gd name="T55" fmla="*/ 237 h 13198"/>
                  <a:gd name="T56" fmla="*/ 8294 w 9260"/>
                  <a:gd name="T57" fmla="*/ 0 h 13198"/>
                  <a:gd name="T58" fmla="*/ 8029 w 9260"/>
                  <a:gd name="T59" fmla="*/ 712 h 13198"/>
                  <a:gd name="T60" fmla="*/ 7886 w 9260"/>
                  <a:gd name="T61" fmla="*/ 1880 h 13198"/>
                  <a:gd name="T62" fmla="*/ 7827 w 9260"/>
                  <a:gd name="T63" fmla="*/ 3083 h 13198"/>
                  <a:gd name="T64" fmla="*/ 7809 w 9260"/>
                  <a:gd name="T65" fmla="*/ 3898 h 13198"/>
                  <a:gd name="T66" fmla="*/ 7705 w 9260"/>
                  <a:gd name="T67" fmla="*/ 3945 h 13198"/>
                  <a:gd name="T68" fmla="*/ 7564 w 9260"/>
                  <a:gd name="T69" fmla="*/ 3994 h 13198"/>
                  <a:gd name="T70" fmla="*/ 7491 w 9260"/>
                  <a:gd name="T71" fmla="*/ 4093 h 13198"/>
                  <a:gd name="T72" fmla="*/ 7419 w 9260"/>
                  <a:gd name="T73" fmla="*/ 4190 h 13198"/>
                  <a:gd name="T74" fmla="*/ 7544 w 9260"/>
                  <a:gd name="T75" fmla="*/ 4221 h 13198"/>
                  <a:gd name="T76" fmla="*/ 7681 w 9260"/>
                  <a:gd name="T77" fmla="*/ 4285 h 13198"/>
                  <a:gd name="T78" fmla="*/ 7809 w 9260"/>
                  <a:gd name="T79" fmla="*/ 4353 h 13198"/>
                  <a:gd name="T80" fmla="*/ 7904 w 9260"/>
                  <a:gd name="T81" fmla="*/ 4384 h 13198"/>
                  <a:gd name="T82" fmla="*/ 7904 w 9260"/>
                  <a:gd name="T83" fmla="*/ 4968 h 13198"/>
                  <a:gd name="T84" fmla="*/ 8011 w 9260"/>
                  <a:gd name="T85" fmla="*/ 6007 h 13198"/>
                  <a:gd name="T86" fmla="*/ 8082 w 9260"/>
                  <a:gd name="T87" fmla="*/ 7636 h 13198"/>
                  <a:gd name="T88" fmla="*/ 8172 w 9260"/>
                  <a:gd name="T89" fmla="*/ 9269 h 13198"/>
                  <a:gd name="T90" fmla="*/ 8340 w 9260"/>
                  <a:gd name="T91" fmla="*/ 10326 h 13198"/>
                  <a:gd name="T92" fmla="*/ 8507 w 9260"/>
                  <a:gd name="T93" fmla="*/ 10864 h 13198"/>
                  <a:gd name="T94" fmla="*/ 8611 w 9260"/>
                  <a:gd name="T95" fmla="*/ 11390 h 13198"/>
                  <a:gd name="T96" fmla="*/ 8728 w 9260"/>
                  <a:gd name="T97" fmla="*/ 11923 h 13198"/>
                  <a:gd name="T98" fmla="*/ 8923 w 9260"/>
                  <a:gd name="T99" fmla="*/ 12468 h 1319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9260"/>
                  <a:gd name="T151" fmla="*/ 0 h 13198"/>
                  <a:gd name="T152" fmla="*/ 9260 w 9260"/>
                  <a:gd name="T153" fmla="*/ 13198 h 1319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9260" h="13198">
                    <a:moveTo>
                      <a:pt x="9260" y="13198"/>
                    </a:moveTo>
                    <a:lnTo>
                      <a:pt x="1259" y="13198"/>
                    </a:lnTo>
                    <a:lnTo>
                      <a:pt x="1159" y="13133"/>
                    </a:lnTo>
                    <a:lnTo>
                      <a:pt x="1070" y="13065"/>
                    </a:lnTo>
                    <a:lnTo>
                      <a:pt x="994" y="12993"/>
                    </a:lnTo>
                    <a:lnTo>
                      <a:pt x="930" y="12915"/>
                    </a:lnTo>
                    <a:lnTo>
                      <a:pt x="872" y="12834"/>
                    </a:lnTo>
                    <a:lnTo>
                      <a:pt x="828" y="12749"/>
                    </a:lnTo>
                    <a:lnTo>
                      <a:pt x="792" y="12663"/>
                    </a:lnTo>
                    <a:lnTo>
                      <a:pt x="761" y="12572"/>
                    </a:lnTo>
                    <a:lnTo>
                      <a:pt x="737" y="12476"/>
                    </a:lnTo>
                    <a:lnTo>
                      <a:pt x="719" y="12380"/>
                    </a:lnTo>
                    <a:lnTo>
                      <a:pt x="703" y="12282"/>
                    </a:lnTo>
                    <a:lnTo>
                      <a:pt x="693" y="12180"/>
                    </a:lnTo>
                    <a:lnTo>
                      <a:pt x="683" y="12076"/>
                    </a:lnTo>
                    <a:lnTo>
                      <a:pt x="675" y="11969"/>
                    </a:lnTo>
                    <a:lnTo>
                      <a:pt x="667" y="11861"/>
                    </a:lnTo>
                    <a:lnTo>
                      <a:pt x="659" y="11752"/>
                    </a:lnTo>
                    <a:lnTo>
                      <a:pt x="649" y="11731"/>
                    </a:lnTo>
                    <a:lnTo>
                      <a:pt x="636" y="11716"/>
                    </a:lnTo>
                    <a:lnTo>
                      <a:pt x="623" y="11704"/>
                    </a:lnTo>
                    <a:lnTo>
                      <a:pt x="607" y="11696"/>
                    </a:lnTo>
                    <a:lnTo>
                      <a:pt x="589" y="11694"/>
                    </a:lnTo>
                    <a:lnTo>
                      <a:pt x="571" y="11691"/>
                    </a:lnTo>
                    <a:lnTo>
                      <a:pt x="550" y="11691"/>
                    </a:lnTo>
                    <a:lnTo>
                      <a:pt x="532" y="11689"/>
                    </a:lnTo>
                    <a:lnTo>
                      <a:pt x="511" y="11591"/>
                    </a:lnTo>
                    <a:lnTo>
                      <a:pt x="488" y="11443"/>
                    </a:lnTo>
                    <a:lnTo>
                      <a:pt x="459" y="11253"/>
                    </a:lnTo>
                    <a:lnTo>
                      <a:pt x="431" y="11030"/>
                    </a:lnTo>
                    <a:lnTo>
                      <a:pt x="397" y="10778"/>
                    </a:lnTo>
                    <a:lnTo>
                      <a:pt x="366" y="10502"/>
                    </a:lnTo>
                    <a:lnTo>
                      <a:pt x="329" y="10212"/>
                    </a:lnTo>
                    <a:lnTo>
                      <a:pt x="295" y="9913"/>
                    </a:lnTo>
                    <a:lnTo>
                      <a:pt x="262" y="9612"/>
                    </a:lnTo>
                    <a:lnTo>
                      <a:pt x="231" y="9316"/>
                    </a:lnTo>
                    <a:lnTo>
                      <a:pt x="199" y="9028"/>
                    </a:lnTo>
                    <a:lnTo>
                      <a:pt x="171" y="8760"/>
                    </a:lnTo>
                    <a:lnTo>
                      <a:pt x="145" y="8516"/>
                    </a:lnTo>
                    <a:lnTo>
                      <a:pt x="124" y="8300"/>
                    </a:lnTo>
                    <a:lnTo>
                      <a:pt x="109" y="8123"/>
                    </a:lnTo>
                    <a:lnTo>
                      <a:pt x="96" y="7988"/>
                    </a:lnTo>
                    <a:lnTo>
                      <a:pt x="91" y="7591"/>
                    </a:lnTo>
                    <a:lnTo>
                      <a:pt x="109" y="7233"/>
                    </a:lnTo>
                    <a:lnTo>
                      <a:pt x="137" y="6903"/>
                    </a:lnTo>
                    <a:lnTo>
                      <a:pt x="168" y="6588"/>
                    </a:lnTo>
                    <a:lnTo>
                      <a:pt x="189" y="6277"/>
                    </a:lnTo>
                    <a:lnTo>
                      <a:pt x="191" y="5960"/>
                    </a:lnTo>
                    <a:lnTo>
                      <a:pt x="163" y="5626"/>
                    </a:lnTo>
                    <a:lnTo>
                      <a:pt x="96" y="5262"/>
                    </a:lnTo>
                    <a:lnTo>
                      <a:pt x="73" y="5173"/>
                    </a:lnTo>
                    <a:lnTo>
                      <a:pt x="59" y="5052"/>
                    </a:lnTo>
                    <a:lnTo>
                      <a:pt x="56" y="4904"/>
                    </a:lnTo>
                    <a:lnTo>
                      <a:pt x="61" y="4737"/>
                    </a:lnTo>
                    <a:lnTo>
                      <a:pt x="67" y="4566"/>
                    </a:lnTo>
                    <a:lnTo>
                      <a:pt x="75" y="4394"/>
                    </a:lnTo>
                    <a:lnTo>
                      <a:pt x="78" y="4234"/>
                    </a:lnTo>
                    <a:lnTo>
                      <a:pt x="73" y="4093"/>
                    </a:lnTo>
                    <a:lnTo>
                      <a:pt x="109" y="4052"/>
                    </a:lnTo>
                    <a:lnTo>
                      <a:pt x="142" y="4015"/>
                    </a:lnTo>
                    <a:lnTo>
                      <a:pt x="171" y="3984"/>
                    </a:lnTo>
                    <a:lnTo>
                      <a:pt x="196" y="3958"/>
                    </a:lnTo>
                    <a:lnTo>
                      <a:pt x="223" y="3935"/>
                    </a:lnTo>
                    <a:lnTo>
                      <a:pt x="246" y="3914"/>
                    </a:lnTo>
                    <a:lnTo>
                      <a:pt x="267" y="3895"/>
                    </a:lnTo>
                    <a:lnTo>
                      <a:pt x="293" y="3882"/>
                    </a:lnTo>
                    <a:lnTo>
                      <a:pt x="316" y="3870"/>
                    </a:lnTo>
                    <a:lnTo>
                      <a:pt x="343" y="3859"/>
                    </a:lnTo>
                    <a:lnTo>
                      <a:pt x="371" y="3849"/>
                    </a:lnTo>
                    <a:lnTo>
                      <a:pt x="405" y="3841"/>
                    </a:lnTo>
                    <a:lnTo>
                      <a:pt x="441" y="3831"/>
                    </a:lnTo>
                    <a:lnTo>
                      <a:pt x="483" y="3823"/>
                    </a:lnTo>
                    <a:lnTo>
                      <a:pt x="530" y="3813"/>
                    </a:lnTo>
                    <a:lnTo>
                      <a:pt x="581" y="3803"/>
                    </a:lnTo>
                    <a:lnTo>
                      <a:pt x="581" y="3753"/>
                    </a:lnTo>
                    <a:lnTo>
                      <a:pt x="560" y="3735"/>
                    </a:lnTo>
                    <a:lnTo>
                      <a:pt x="535" y="3722"/>
                    </a:lnTo>
                    <a:lnTo>
                      <a:pt x="504" y="3709"/>
                    </a:lnTo>
                    <a:lnTo>
                      <a:pt x="469" y="3696"/>
                    </a:lnTo>
                    <a:lnTo>
                      <a:pt x="433" y="3688"/>
                    </a:lnTo>
                    <a:lnTo>
                      <a:pt x="394" y="3680"/>
                    </a:lnTo>
                    <a:lnTo>
                      <a:pt x="353" y="3673"/>
                    </a:lnTo>
                    <a:lnTo>
                      <a:pt x="308" y="3667"/>
                    </a:lnTo>
                    <a:lnTo>
                      <a:pt x="265" y="3665"/>
                    </a:lnTo>
                    <a:lnTo>
                      <a:pt x="223" y="3660"/>
                    </a:lnTo>
                    <a:lnTo>
                      <a:pt x="178" y="3657"/>
                    </a:lnTo>
                    <a:lnTo>
                      <a:pt x="137" y="3657"/>
                    </a:lnTo>
                    <a:lnTo>
                      <a:pt x="98" y="3655"/>
                    </a:lnTo>
                    <a:lnTo>
                      <a:pt x="61" y="3655"/>
                    </a:lnTo>
                    <a:lnTo>
                      <a:pt x="28" y="3655"/>
                    </a:lnTo>
                    <a:lnTo>
                      <a:pt x="0" y="3655"/>
                    </a:lnTo>
                    <a:lnTo>
                      <a:pt x="88" y="3408"/>
                    </a:lnTo>
                    <a:lnTo>
                      <a:pt x="155" y="3181"/>
                    </a:lnTo>
                    <a:lnTo>
                      <a:pt x="205" y="2969"/>
                    </a:lnTo>
                    <a:lnTo>
                      <a:pt x="236" y="2772"/>
                    </a:lnTo>
                    <a:lnTo>
                      <a:pt x="254" y="2587"/>
                    </a:lnTo>
                    <a:lnTo>
                      <a:pt x="262" y="2408"/>
                    </a:lnTo>
                    <a:lnTo>
                      <a:pt x="262" y="2239"/>
                    </a:lnTo>
                    <a:lnTo>
                      <a:pt x="254" y="2073"/>
                    </a:lnTo>
                    <a:lnTo>
                      <a:pt x="246" y="1911"/>
                    </a:lnTo>
                    <a:lnTo>
                      <a:pt x="234" y="1750"/>
                    </a:lnTo>
                    <a:lnTo>
                      <a:pt x="226" y="1584"/>
                    </a:lnTo>
                    <a:lnTo>
                      <a:pt x="221" y="1418"/>
                    </a:lnTo>
                    <a:lnTo>
                      <a:pt x="223" y="1242"/>
                    </a:lnTo>
                    <a:lnTo>
                      <a:pt x="236" y="1060"/>
                    </a:lnTo>
                    <a:lnTo>
                      <a:pt x="259" y="865"/>
                    </a:lnTo>
                    <a:lnTo>
                      <a:pt x="298" y="658"/>
                    </a:lnTo>
                    <a:lnTo>
                      <a:pt x="272" y="585"/>
                    </a:lnTo>
                    <a:lnTo>
                      <a:pt x="254" y="502"/>
                    </a:lnTo>
                    <a:lnTo>
                      <a:pt x="246" y="416"/>
                    </a:lnTo>
                    <a:lnTo>
                      <a:pt x="252" y="325"/>
                    </a:lnTo>
                    <a:lnTo>
                      <a:pt x="270" y="237"/>
                    </a:lnTo>
                    <a:lnTo>
                      <a:pt x="298" y="154"/>
                    </a:lnTo>
                    <a:lnTo>
                      <a:pt x="343" y="76"/>
                    </a:lnTo>
                    <a:lnTo>
                      <a:pt x="402" y="11"/>
                    </a:lnTo>
                    <a:lnTo>
                      <a:pt x="8294" y="0"/>
                    </a:lnTo>
                    <a:lnTo>
                      <a:pt x="8213" y="112"/>
                    </a:lnTo>
                    <a:lnTo>
                      <a:pt x="8143" y="273"/>
                    </a:lnTo>
                    <a:lnTo>
                      <a:pt x="8082" y="475"/>
                    </a:lnTo>
                    <a:lnTo>
                      <a:pt x="8029" y="712"/>
                    </a:lnTo>
                    <a:lnTo>
                      <a:pt x="7983" y="977"/>
                    </a:lnTo>
                    <a:lnTo>
                      <a:pt x="7943" y="1265"/>
                    </a:lnTo>
                    <a:lnTo>
                      <a:pt x="7912" y="1569"/>
                    </a:lnTo>
                    <a:lnTo>
                      <a:pt x="7886" y="1880"/>
                    </a:lnTo>
                    <a:lnTo>
                      <a:pt x="7865" y="2194"/>
                    </a:lnTo>
                    <a:lnTo>
                      <a:pt x="7850" y="2504"/>
                    </a:lnTo>
                    <a:lnTo>
                      <a:pt x="7837" y="2803"/>
                    </a:lnTo>
                    <a:lnTo>
                      <a:pt x="7827" y="3083"/>
                    </a:lnTo>
                    <a:lnTo>
                      <a:pt x="7822" y="3341"/>
                    </a:lnTo>
                    <a:lnTo>
                      <a:pt x="7816" y="3566"/>
                    </a:lnTo>
                    <a:lnTo>
                      <a:pt x="7811" y="3753"/>
                    </a:lnTo>
                    <a:lnTo>
                      <a:pt x="7809" y="3898"/>
                    </a:lnTo>
                    <a:lnTo>
                      <a:pt x="7787" y="3904"/>
                    </a:lnTo>
                    <a:lnTo>
                      <a:pt x="7764" y="3914"/>
                    </a:lnTo>
                    <a:lnTo>
                      <a:pt x="7736" y="3930"/>
                    </a:lnTo>
                    <a:lnTo>
                      <a:pt x="7705" y="3945"/>
                    </a:lnTo>
                    <a:lnTo>
                      <a:pt x="7670" y="3963"/>
                    </a:lnTo>
                    <a:lnTo>
                      <a:pt x="7637" y="3979"/>
                    </a:lnTo>
                    <a:lnTo>
                      <a:pt x="7600" y="3989"/>
                    </a:lnTo>
                    <a:lnTo>
                      <a:pt x="7564" y="3994"/>
                    </a:lnTo>
                    <a:lnTo>
                      <a:pt x="7559" y="4028"/>
                    </a:lnTo>
                    <a:lnTo>
                      <a:pt x="7541" y="4055"/>
                    </a:lnTo>
                    <a:lnTo>
                      <a:pt x="7517" y="4075"/>
                    </a:lnTo>
                    <a:lnTo>
                      <a:pt x="7491" y="4093"/>
                    </a:lnTo>
                    <a:lnTo>
                      <a:pt x="7465" y="4111"/>
                    </a:lnTo>
                    <a:lnTo>
                      <a:pt x="7442" y="4132"/>
                    </a:lnTo>
                    <a:lnTo>
                      <a:pt x="7424" y="4158"/>
                    </a:lnTo>
                    <a:lnTo>
                      <a:pt x="7419" y="4190"/>
                    </a:lnTo>
                    <a:lnTo>
                      <a:pt x="7447" y="4192"/>
                    </a:lnTo>
                    <a:lnTo>
                      <a:pt x="7478" y="4198"/>
                    </a:lnTo>
                    <a:lnTo>
                      <a:pt x="7509" y="4208"/>
                    </a:lnTo>
                    <a:lnTo>
                      <a:pt x="7544" y="4221"/>
                    </a:lnTo>
                    <a:lnTo>
                      <a:pt x="7577" y="4234"/>
                    </a:lnTo>
                    <a:lnTo>
                      <a:pt x="7611" y="4252"/>
                    </a:lnTo>
                    <a:lnTo>
                      <a:pt x="7644" y="4270"/>
                    </a:lnTo>
                    <a:lnTo>
                      <a:pt x="7681" y="4285"/>
                    </a:lnTo>
                    <a:lnTo>
                      <a:pt x="7715" y="4303"/>
                    </a:lnTo>
                    <a:lnTo>
                      <a:pt x="7746" y="4321"/>
                    </a:lnTo>
                    <a:lnTo>
                      <a:pt x="7779" y="4340"/>
                    </a:lnTo>
                    <a:lnTo>
                      <a:pt x="7809" y="4353"/>
                    </a:lnTo>
                    <a:lnTo>
                      <a:pt x="7837" y="4366"/>
                    </a:lnTo>
                    <a:lnTo>
                      <a:pt x="7863" y="4376"/>
                    </a:lnTo>
                    <a:lnTo>
                      <a:pt x="7884" y="4382"/>
                    </a:lnTo>
                    <a:lnTo>
                      <a:pt x="7904" y="4384"/>
                    </a:lnTo>
                    <a:lnTo>
                      <a:pt x="7896" y="4530"/>
                    </a:lnTo>
                    <a:lnTo>
                      <a:pt x="7886" y="4675"/>
                    </a:lnTo>
                    <a:lnTo>
                      <a:pt x="7884" y="4823"/>
                    </a:lnTo>
                    <a:lnTo>
                      <a:pt x="7904" y="4968"/>
                    </a:lnTo>
                    <a:lnTo>
                      <a:pt x="7938" y="5140"/>
                    </a:lnTo>
                    <a:lnTo>
                      <a:pt x="7967" y="5379"/>
                    </a:lnTo>
                    <a:lnTo>
                      <a:pt x="7990" y="5670"/>
                    </a:lnTo>
                    <a:lnTo>
                      <a:pt x="8011" y="6007"/>
                    </a:lnTo>
                    <a:lnTo>
                      <a:pt x="8029" y="6381"/>
                    </a:lnTo>
                    <a:lnTo>
                      <a:pt x="8047" y="6784"/>
                    </a:lnTo>
                    <a:lnTo>
                      <a:pt x="8062" y="7205"/>
                    </a:lnTo>
                    <a:lnTo>
                      <a:pt x="8082" y="7636"/>
                    </a:lnTo>
                    <a:lnTo>
                      <a:pt x="8100" y="8064"/>
                    </a:lnTo>
                    <a:lnTo>
                      <a:pt x="8120" y="8487"/>
                    </a:lnTo>
                    <a:lnTo>
                      <a:pt x="8143" y="8893"/>
                    </a:lnTo>
                    <a:lnTo>
                      <a:pt x="8172" y="9269"/>
                    </a:lnTo>
                    <a:lnTo>
                      <a:pt x="8203" y="9609"/>
                    </a:lnTo>
                    <a:lnTo>
                      <a:pt x="8242" y="9905"/>
                    </a:lnTo>
                    <a:lnTo>
                      <a:pt x="8286" y="10146"/>
                    </a:lnTo>
                    <a:lnTo>
                      <a:pt x="8340" y="10326"/>
                    </a:lnTo>
                    <a:lnTo>
                      <a:pt x="8393" y="10461"/>
                    </a:lnTo>
                    <a:lnTo>
                      <a:pt x="8434" y="10596"/>
                    </a:lnTo>
                    <a:lnTo>
                      <a:pt x="8473" y="10731"/>
                    </a:lnTo>
                    <a:lnTo>
                      <a:pt x="8507" y="10864"/>
                    </a:lnTo>
                    <a:lnTo>
                      <a:pt x="8536" y="10995"/>
                    </a:lnTo>
                    <a:lnTo>
                      <a:pt x="8562" y="11128"/>
                    </a:lnTo>
                    <a:lnTo>
                      <a:pt x="8587" y="11260"/>
                    </a:lnTo>
                    <a:lnTo>
                      <a:pt x="8611" y="11390"/>
                    </a:lnTo>
                    <a:lnTo>
                      <a:pt x="8637" y="11523"/>
                    </a:lnTo>
                    <a:lnTo>
                      <a:pt x="8663" y="11655"/>
                    </a:lnTo>
                    <a:lnTo>
                      <a:pt x="8694" y="11788"/>
                    </a:lnTo>
                    <a:lnTo>
                      <a:pt x="8728" y="11923"/>
                    </a:lnTo>
                    <a:lnTo>
                      <a:pt x="8767" y="12055"/>
                    </a:lnTo>
                    <a:lnTo>
                      <a:pt x="8811" y="12193"/>
                    </a:lnTo>
                    <a:lnTo>
                      <a:pt x="8863" y="12331"/>
                    </a:lnTo>
                    <a:lnTo>
                      <a:pt x="8923" y="12468"/>
                    </a:lnTo>
                    <a:lnTo>
                      <a:pt x="9260" y="13198"/>
                    </a:lnTo>
                    <a:close/>
                  </a:path>
                </a:pathLst>
              </a:custGeom>
              <a:gradFill rotWithShape="0">
                <a:gsLst>
                  <a:gs pos="0">
                    <a:srgbClr val="8488C4"/>
                  </a:gs>
                  <a:gs pos="53000">
                    <a:srgbClr val="D4DEFF"/>
                  </a:gs>
                  <a:gs pos="83000">
                    <a:srgbClr val="D4DEFF"/>
                  </a:gs>
                  <a:gs pos="100000">
                    <a:srgbClr val="96AB94"/>
                  </a:gs>
                </a:gsLst>
                <a:lin ang="5400000" scaled="1"/>
              </a:gradFill>
              <a:ln w="1588">
                <a:solidFill>
                  <a:srgbClr val="663300"/>
                </a:solidFill>
                <a:prstDash val="solid"/>
                <a:round/>
                <a:headEnd/>
                <a:tailEnd/>
              </a:ln>
            </p:spPr>
            <p:txBody>
              <a:bodyPr lIns="16" tIns="8" rIns="16" bIns="8">
                <a:spAutoFit/>
              </a:bodyPr>
              <a:lstStyle/>
              <a:p>
                <a:endParaRPr lang="ar-SA" dirty="0"/>
              </a:p>
            </p:txBody>
          </p:sp>
          <p:sp>
            <p:nvSpPr>
              <p:cNvPr id="5137" name="Freeform 6"/>
              <p:cNvSpPr>
                <a:spLocks/>
              </p:cNvSpPr>
              <p:nvPr/>
            </p:nvSpPr>
            <p:spPr bwMode="auto">
              <a:xfrm flipH="1">
                <a:off x="4122" y="1297"/>
                <a:ext cx="1642" cy="125"/>
              </a:xfrm>
              <a:custGeom>
                <a:avLst/>
                <a:gdLst>
                  <a:gd name="T0" fmla="*/ 7963 w 8212"/>
                  <a:gd name="T1" fmla="*/ 10 h 1119"/>
                  <a:gd name="T2" fmla="*/ 8098 w 8212"/>
                  <a:gd name="T3" fmla="*/ 71 h 1119"/>
                  <a:gd name="T4" fmla="*/ 8162 w 8212"/>
                  <a:gd name="T5" fmla="*/ 182 h 1119"/>
                  <a:gd name="T6" fmla="*/ 8196 w 8212"/>
                  <a:gd name="T7" fmla="*/ 340 h 1119"/>
                  <a:gd name="T8" fmla="*/ 8212 w 8212"/>
                  <a:gd name="T9" fmla="*/ 875 h 1119"/>
                  <a:gd name="T10" fmla="*/ 8167 w 8212"/>
                  <a:gd name="T11" fmla="*/ 891 h 1119"/>
                  <a:gd name="T12" fmla="*/ 8121 w 8212"/>
                  <a:gd name="T13" fmla="*/ 930 h 1119"/>
                  <a:gd name="T14" fmla="*/ 8082 w 8212"/>
                  <a:gd name="T15" fmla="*/ 977 h 1119"/>
                  <a:gd name="T16" fmla="*/ 8066 w 8212"/>
                  <a:gd name="T17" fmla="*/ 1020 h 1119"/>
                  <a:gd name="T18" fmla="*/ 1983 w 8212"/>
                  <a:gd name="T19" fmla="*/ 1112 h 1119"/>
                  <a:gd name="T20" fmla="*/ 2003 w 8212"/>
                  <a:gd name="T21" fmla="*/ 1057 h 1119"/>
                  <a:gd name="T22" fmla="*/ 1985 w 8212"/>
                  <a:gd name="T23" fmla="*/ 1015 h 1119"/>
                  <a:gd name="T24" fmla="*/ 1948 w 8212"/>
                  <a:gd name="T25" fmla="*/ 974 h 1119"/>
                  <a:gd name="T26" fmla="*/ 1912 w 8212"/>
                  <a:gd name="T27" fmla="*/ 922 h 1119"/>
                  <a:gd name="T28" fmla="*/ 1876 w 8212"/>
                  <a:gd name="T29" fmla="*/ 880 h 1119"/>
                  <a:gd name="T30" fmla="*/ 1858 w 8212"/>
                  <a:gd name="T31" fmla="*/ 776 h 1119"/>
                  <a:gd name="T32" fmla="*/ 1665 w 8212"/>
                  <a:gd name="T33" fmla="*/ 1119 h 1119"/>
                  <a:gd name="T34" fmla="*/ 1520 w 8212"/>
                  <a:gd name="T35" fmla="*/ 1114 h 1119"/>
                  <a:gd name="T36" fmla="*/ 1419 w 8212"/>
                  <a:gd name="T37" fmla="*/ 1099 h 1119"/>
                  <a:gd name="T38" fmla="*/ 1336 w 8212"/>
                  <a:gd name="T39" fmla="*/ 1078 h 1119"/>
                  <a:gd name="T40" fmla="*/ 1250 w 8212"/>
                  <a:gd name="T41" fmla="*/ 1057 h 1119"/>
                  <a:gd name="T42" fmla="*/ 1140 w 8212"/>
                  <a:gd name="T43" fmla="*/ 1041 h 1119"/>
                  <a:gd name="T44" fmla="*/ 985 w 8212"/>
                  <a:gd name="T45" fmla="*/ 1036 h 1119"/>
                  <a:gd name="T46" fmla="*/ 764 w 8212"/>
                  <a:gd name="T47" fmla="*/ 1044 h 1119"/>
                  <a:gd name="T48" fmla="*/ 452 w 8212"/>
                  <a:gd name="T49" fmla="*/ 1070 h 1119"/>
                  <a:gd name="T50" fmla="*/ 574 w 8212"/>
                  <a:gd name="T51" fmla="*/ 925 h 1119"/>
                  <a:gd name="T52" fmla="*/ 614 w 8212"/>
                  <a:gd name="T53" fmla="*/ 766 h 1119"/>
                  <a:gd name="T54" fmla="*/ 579 w 8212"/>
                  <a:gd name="T55" fmla="*/ 610 h 1119"/>
                  <a:gd name="T56" fmla="*/ 476 w 8212"/>
                  <a:gd name="T57" fmla="*/ 480 h 1119"/>
                  <a:gd name="T58" fmla="*/ 408 w 8212"/>
                  <a:gd name="T59" fmla="*/ 387 h 1119"/>
                  <a:gd name="T60" fmla="*/ 359 w 8212"/>
                  <a:gd name="T61" fmla="*/ 301 h 1119"/>
                  <a:gd name="T62" fmla="*/ 317 w 8212"/>
                  <a:gd name="T63" fmla="*/ 224 h 1119"/>
                  <a:gd name="T64" fmla="*/ 278 w 8212"/>
                  <a:gd name="T65" fmla="*/ 156 h 1119"/>
                  <a:gd name="T66" fmla="*/ 234 w 8212"/>
                  <a:gd name="T67" fmla="*/ 102 h 1119"/>
                  <a:gd name="T68" fmla="*/ 177 w 8212"/>
                  <a:gd name="T69" fmla="*/ 57 h 1119"/>
                  <a:gd name="T70" fmla="*/ 102 w 8212"/>
                  <a:gd name="T71" fmla="*/ 26 h 1119"/>
                  <a:gd name="T72" fmla="*/ 0 w 8212"/>
                  <a:gd name="T73" fmla="*/ 10 h 111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8212"/>
                  <a:gd name="T112" fmla="*/ 0 h 1119"/>
                  <a:gd name="T113" fmla="*/ 8212 w 8212"/>
                  <a:gd name="T114" fmla="*/ 1119 h 111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8212" h="1119">
                    <a:moveTo>
                      <a:pt x="7858" y="0"/>
                    </a:moveTo>
                    <a:lnTo>
                      <a:pt x="7963" y="10"/>
                    </a:lnTo>
                    <a:lnTo>
                      <a:pt x="8040" y="34"/>
                    </a:lnTo>
                    <a:lnTo>
                      <a:pt x="8098" y="71"/>
                    </a:lnTo>
                    <a:lnTo>
                      <a:pt x="8136" y="120"/>
                    </a:lnTo>
                    <a:lnTo>
                      <a:pt x="8162" y="182"/>
                    </a:lnTo>
                    <a:lnTo>
                      <a:pt x="8180" y="255"/>
                    </a:lnTo>
                    <a:lnTo>
                      <a:pt x="8196" y="340"/>
                    </a:lnTo>
                    <a:lnTo>
                      <a:pt x="8212" y="436"/>
                    </a:lnTo>
                    <a:lnTo>
                      <a:pt x="8212" y="875"/>
                    </a:lnTo>
                    <a:lnTo>
                      <a:pt x="8191" y="880"/>
                    </a:lnTo>
                    <a:lnTo>
                      <a:pt x="8167" y="891"/>
                    </a:lnTo>
                    <a:lnTo>
                      <a:pt x="8144" y="909"/>
                    </a:lnTo>
                    <a:lnTo>
                      <a:pt x="8121" y="930"/>
                    </a:lnTo>
                    <a:lnTo>
                      <a:pt x="8100" y="953"/>
                    </a:lnTo>
                    <a:lnTo>
                      <a:pt x="8082" y="977"/>
                    </a:lnTo>
                    <a:lnTo>
                      <a:pt x="8072" y="1000"/>
                    </a:lnTo>
                    <a:lnTo>
                      <a:pt x="8066" y="1020"/>
                    </a:lnTo>
                    <a:lnTo>
                      <a:pt x="1957" y="1119"/>
                    </a:lnTo>
                    <a:lnTo>
                      <a:pt x="1983" y="1112"/>
                    </a:lnTo>
                    <a:lnTo>
                      <a:pt x="1998" y="1089"/>
                    </a:lnTo>
                    <a:lnTo>
                      <a:pt x="2003" y="1057"/>
                    </a:lnTo>
                    <a:lnTo>
                      <a:pt x="2003" y="1020"/>
                    </a:lnTo>
                    <a:lnTo>
                      <a:pt x="1985" y="1015"/>
                    </a:lnTo>
                    <a:lnTo>
                      <a:pt x="1967" y="997"/>
                    </a:lnTo>
                    <a:lnTo>
                      <a:pt x="1948" y="974"/>
                    </a:lnTo>
                    <a:lnTo>
                      <a:pt x="1930" y="948"/>
                    </a:lnTo>
                    <a:lnTo>
                      <a:pt x="1912" y="922"/>
                    </a:lnTo>
                    <a:lnTo>
                      <a:pt x="1894" y="898"/>
                    </a:lnTo>
                    <a:lnTo>
                      <a:pt x="1876" y="880"/>
                    </a:lnTo>
                    <a:lnTo>
                      <a:pt x="1858" y="875"/>
                    </a:lnTo>
                    <a:lnTo>
                      <a:pt x="1858" y="776"/>
                    </a:lnTo>
                    <a:lnTo>
                      <a:pt x="1759" y="763"/>
                    </a:lnTo>
                    <a:lnTo>
                      <a:pt x="1665" y="1119"/>
                    </a:lnTo>
                    <a:lnTo>
                      <a:pt x="1588" y="1117"/>
                    </a:lnTo>
                    <a:lnTo>
                      <a:pt x="1520" y="1114"/>
                    </a:lnTo>
                    <a:lnTo>
                      <a:pt x="1466" y="1107"/>
                    </a:lnTo>
                    <a:lnTo>
                      <a:pt x="1419" y="1099"/>
                    </a:lnTo>
                    <a:lnTo>
                      <a:pt x="1374" y="1089"/>
                    </a:lnTo>
                    <a:lnTo>
                      <a:pt x="1336" y="1078"/>
                    </a:lnTo>
                    <a:lnTo>
                      <a:pt x="1294" y="1068"/>
                    </a:lnTo>
                    <a:lnTo>
                      <a:pt x="1250" y="1057"/>
                    </a:lnTo>
                    <a:lnTo>
                      <a:pt x="1201" y="1049"/>
                    </a:lnTo>
                    <a:lnTo>
                      <a:pt x="1140" y="1041"/>
                    </a:lnTo>
                    <a:lnTo>
                      <a:pt x="1071" y="1036"/>
                    </a:lnTo>
                    <a:lnTo>
                      <a:pt x="985" y="1036"/>
                    </a:lnTo>
                    <a:lnTo>
                      <a:pt x="884" y="1036"/>
                    </a:lnTo>
                    <a:lnTo>
                      <a:pt x="764" y="1044"/>
                    </a:lnTo>
                    <a:lnTo>
                      <a:pt x="622" y="1054"/>
                    </a:lnTo>
                    <a:lnTo>
                      <a:pt x="452" y="1070"/>
                    </a:lnTo>
                    <a:lnTo>
                      <a:pt x="525" y="1000"/>
                    </a:lnTo>
                    <a:lnTo>
                      <a:pt x="574" y="925"/>
                    </a:lnTo>
                    <a:lnTo>
                      <a:pt x="603" y="847"/>
                    </a:lnTo>
                    <a:lnTo>
                      <a:pt x="614" y="766"/>
                    </a:lnTo>
                    <a:lnTo>
                      <a:pt x="606" y="686"/>
                    </a:lnTo>
                    <a:lnTo>
                      <a:pt x="579" y="610"/>
                    </a:lnTo>
                    <a:lnTo>
                      <a:pt x="535" y="543"/>
                    </a:lnTo>
                    <a:lnTo>
                      <a:pt x="476" y="480"/>
                    </a:lnTo>
                    <a:lnTo>
                      <a:pt x="439" y="434"/>
                    </a:lnTo>
                    <a:lnTo>
                      <a:pt x="408" y="387"/>
                    </a:lnTo>
                    <a:lnTo>
                      <a:pt x="382" y="342"/>
                    </a:lnTo>
                    <a:lnTo>
                      <a:pt x="359" y="301"/>
                    </a:lnTo>
                    <a:lnTo>
                      <a:pt x="336" y="263"/>
                    </a:lnTo>
                    <a:lnTo>
                      <a:pt x="317" y="224"/>
                    </a:lnTo>
                    <a:lnTo>
                      <a:pt x="296" y="189"/>
                    </a:lnTo>
                    <a:lnTo>
                      <a:pt x="278" y="156"/>
                    </a:lnTo>
                    <a:lnTo>
                      <a:pt x="255" y="127"/>
                    </a:lnTo>
                    <a:lnTo>
                      <a:pt x="234" y="102"/>
                    </a:lnTo>
                    <a:lnTo>
                      <a:pt x="209" y="78"/>
                    </a:lnTo>
                    <a:lnTo>
                      <a:pt x="177" y="57"/>
                    </a:lnTo>
                    <a:lnTo>
                      <a:pt x="143" y="39"/>
                    </a:lnTo>
                    <a:lnTo>
                      <a:pt x="102" y="26"/>
                    </a:lnTo>
                    <a:lnTo>
                      <a:pt x="54" y="16"/>
                    </a:lnTo>
                    <a:lnTo>
                      <a:pt x="0" y="10"/>
                    </a:lnTo>
                    <a:lnTo>
                      <a:pt x="7858" y="0"/>
                    </a:lnTo>
                    <a:close/>
                  </a:path>
                </a:pathLst>
              </a:custGeom>
              <a:gradFill rotWithShape="0">
                <a:gsLst>
                  <a:gs pos="0">
                    <a:srgbClr val="8488C4"/>
                  </a:gs>
                  <a:gs pos="53000">
                    <a:srgbClr val="D4DEFF"/>
                  </a:gs>
                  <a:gs pos="83000">
                    <a:srgbClr val="D4DEFF"/>
                  </a:gs>
                  <a:gs pos="100000">
                    <a:srgbClr val="96AB94"/>
                  </a:gs>
                </a:gsLst>
                <a:lin ang="5400000" scaled="1"/>
              </a:gradFill>
              <a:ln w="1588">
                <a:solidFill>
                  <a:srgbClr val="663300"/>
                </a:solidFill>
                <a:prstDash val="solid"/>
                <a:round/>
                <a:headEnd/>
                <a:tailEnd/>
              </a:ln>
            </p:spPr>
            <p:txBody>
              <a:bodyPr lIns="16" tIns="8" rIns="16" bIns="8">
                <a:spAutoFit/>
              </a:bodyPr>
              <a:lstStyle/>
              <a:p>
                <a:endParaRPr lang="ar-SA"/>
              </a:p>
            </p:txBody>
          </p:sp>
          <p:sp>
            <p:nvSpPr>
              <p:cNvPr id="5138" name="Freeform 7"/>
              <p:cNvSpPr>
                <a:spLocks/>
              </p:cNvSpPr>
              <p:nvPr/>
            </p:nvSpPr>
            <p:spPr bwMode="auto">
              <a:xfrm flipH="1">
                <a:off x="3888" y="2663"/>
                <a:ext cx="1701" cy="121"/>
              </a:xfrm>
              <a:custGeom>
                <a:avLst/>
                <a:gdLst>
                  <a:gd name="T0" fmla="*/ 7917 w 8504"/>
                  <a:gd name="T1" fmla="*/ 1068 h 1068"/>
                  <a:gd name="T2" fmla="*/ 8032 w 8504"/>
                  <a:gd name="T3" fmla="*/ 1058 h 1068"/>
                  <a:gd name="T4" fmla="*/ 8137 w 8504"/>
                  <a:gd name="T5" fmla="*/ 1037 h 1068"/>
                  <a:gd name="T6" fmla="*/ 8236 w 8504"/>
                  <a:gd name="T7" fmla="*/ 1009 h 1068"/>
                  <a:gd name="T8" fmla="*/ 8325 w 8504"/>
                  <a:gd name="T9" fmla="*/ 966 h 1068"/>
                  <a:gd name="T10" fmla="*/ 8397 w 8504"/>
                  <a:gd name="T11" fmla="*/ 912 h 1068"/>
                  <a:gd name="T12" fmla="*/ 8455 w 8504"/>
                  <a:gd name="T13" fmla="*/ 844 h 1068"/>
                  <a:gd name="T14" fmla="*/ 8494 w 8504"/>
                  <a:gd name="T15" fmla="*/ 762 h 1068"/>
                  <a:gd name="T16" fmla="*/ 8211 w 8504"/>
                  <a:gd name="T17" fmla="*/ 196 h 1068"/>
                  <a:gd name="T18" fmla="*/ 8167 w 8504"/>
                  <a:gd name="T19" fmla="*/ 180 h 1068"/>
                  <a:gd name="T20" fmla="*/ 8119 w 8504"/>
                  <a:gd name="T21" fmla="*/ 140 h 1068"/>
                  <a:gd name="T22" fmla="*/ 8081 w 8504"/>
                  <a:gd name="T23" fmla="*/ 94 h 1068"/>
                  <a:gd name="T24" fmla="*/ 8065 w 8504"/>
                  <a:gd name="T25" fmla="*/ 50 h 1068"/>
                  <a:gd name="T26" fmla="*/ 5958 w 8504"/>
                  <a:gd name="T27" fmla="*/ 283 h 1068"/>
                  <a:gd name="T28" fmla="*/ 5980 w 8504"/>
                  <a:gd name="T29" fmla="*/ 338 h 1068"/>
                  <a:gd name="T30" fmla="*/ 5961 w 8504"/>
                  <a:gd name="T31" fmla="*/ 380 h 1068"/>
                  <a:gd name="T32" fmla="*/ 5924 w 8504"/>
                  <a:gd name="T33" fmla="*/ 421 h 1068"/>
                  <a:gd name="T34" fmla="*/ 5888 w 8504"/>
                  <a:gd name="T35" fmla="*/ 473 h 1068"/>
                  <a:gd name="T36" fmla="*/ 5852 w 8504"/>
                  <a:gd name="T37" fmla="*/ 515 h 1068"/>
                  <a:gd name="T38" fmla="*/ 5833 w 8504"/>
                  <a:gd name="T39" fmla="*/ 619 h 1068"/>
                  <a:gd name="T40" fmla="*/ 5641 w 8504"/>
                  <a:gd name="T41" fmla="*/ 275 h 1068"/>
                  <a:gd name="T42" fmla="*/ 5517 w 8504"/>
                  <a:gd name="T43" fmla="*/ 273 h 1068"/>
                  <a:gd name="T44" fmla="*/ 5327 w 8504"/>
                  <a:gd name="T45" fmla="*/ 268 h 1068"/>
                  <a:gd name="T46" fmla="*/ 5075 w 8504"/>
                  <a:gd name="T47" fmla="*/ 260 h 1068"/>
                  <a:gd name="T48" fmla="*/ 4774 w 8504"/>
                  <a:gd name="T49" fmla="*/ 247 h 1068"/>
                  <a:gd name="T50" fmla="*/ 4428 w 8504"/>
                  <a:gd name="T51" fmla="*/ 232 h 1068"/>
                  <a:gd name="T52" fmla="*/ 4051 w 8504"/>
                  <a:gd name="T53" fmla="*/ 216 h 1068"/>
                  <a:gd name="T54" fmla="*/ 3651 w 8504"/>
                  <a:gd name="T55" fmla="*/ 196 h 1068"/>
                  <a:gd name="T56" fmla="*/ 3238 w 8504"/>
                  <a:gd name="T57" fmla="*/ 177 h 1068"/>
                  <a:gd name="T58" fmla="*/ 2815 w 8504"/>
                  <a:gd name="T59" fmla="*/ 154 h 1068"/>
                  <a:gd name="T60" fmla="*/ 2397 w 8504"/>
                  <a:gd name="T61" fmla="*/ 133 h 1068"/>
                  <a:gd name="T62" fmla="*/ 1991 w 8504"/>
                  <a:gd name="T63" fmla="*/ 109 h 1068"/>
                  <a:gd name="T64" fmla="*/ 1607 w 8504"/>
                  <a:gd name="T65" fmla="*/ 86 h 1068"/>
                  <a:gd name="T66" fmla="*/ 1252 w 8504"/>
                  <a:gd name="T67" fmla="*/ 63 h 1068"/>
                  <a:gd name="T68" fmla="*/ 934 w 8504"/>
                  <a:gd name="T69" fmla="*/ 42 h 1068"/>
                  <a:gd name="T70" fmla="*/ 664 w 8504"/>
                  <a:gd name="T71" fmla="*/ 22 h 1068"/>
                  <a:gd name="T72" fmla="*/ 451 w 8504"/>
                  <a:gd name="T73" fmla="*/ 0 h 1068"/>
                  <a:gd name="T74" fmla="*/ 586 w 8504"/>
                  <a:gd name="T75" fmla="*/ 162 h 1068"/>
                  <a:gd name="T76" fmla="*/ 656 w 8504"/>
                  <a:gd name="T77" fmla="*/ 354 h 1068"/>
                  <a:gd name="T78" fmla="*/ 651 w 8504"/>
                  <a:gd name="T79" fmla="*/ 543 h 1068"/>
                  <a:gd name="T80" fmla="*/ 561 w 8504"/>
                  <a:gd name="T81" fmla="*/ 688 h 1068"/>
                  <a:gd name="T82" fmla="*/ 449 w 8504"/>
                  <a:gd name="T83" fmla="*/ 738 h 1068"/>
                  <a:gd name="T84" fmla="*/ 370 w 8504"/>
                  <a:gd name="T85" fmla="*/ 793 h 1068"/>
                  <a:gd name="T86" fmla="*/ 311 w 8504"/>
                  <a:gd name="T87" fmla="*/ 852 h 1068"/>
                  <a:gd name="T88" fmla="*/ 266 w 8504"/>
                  <a:gd name="T89" fmla="*/ 910 h 1068"/>
                  <a:gd name="T90" fmla="*/ 222 w 8504"/>
                  <a:gd name="T91" fmla="*/ 964 h 1068"/>
                  <a:gd name="T92" fmla="*/ 171 w 8504"/>
                  <a:gd name="T93" fmla="*/ 1009 h 1068"/>
                  <a:gd name="T94" fmla="*/ 98 w 8504"/>
                  <a:gd name="T95" fmla="*/ 1042 h 1068"/>
                  <a:gd name="T96" fmla="*/ 0 w 8504"/>
                  <a:gd name="T97" fmla="*/ 1060 h 106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8504"/>
                  <a:gd name="T148" fmla="*/ 0 h 1068"/>
                  <a:gd name="T149" fmla="*/ 8504 w 8504"/>
                  <a:gd name="T150" fmla="*/ 1068 h 106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8504" h="1068">
                    <a:moveTo>
                      <a:pt x="7857" y="1050"/>
                    </a:moveTo>
                    <a:lnTo>
                      <a:pt x="7917" y="1068"/>
                    </a:lnTo>
                    <a:lnTo>
                      <a:pt x="7974" y="1063"/>
                    </a:lnTo>
                    <a:lnTo>
                      <a:pt x="8032" y="1058"/>
                    </a:lnTo>
                    <a:lnTo>
                      <a:pt x="8086" y="1047"/>
                    </a:lnTo>
                    <a:lnTo>
                      <a:pt x="8137" y="1037"/>
                    </a:lnTo>
                    <a:lnTo>
                      <a:pt x="8190" y="1024"/>
                    </a:lnTo>
                    <a:lnTo>
                      <a:pt x="8236" y="1009"/>
                    </a:lnTo>
                    <a:lnTo>
                      <a:pt x="8284" y="987"/>
                    </a:lnTo>
                    <a:lnTo>
                      <a:pt x="8325" y="966"/>
                    </a:lnTo>
                    <a:lnTo>
                      <a:pt x="8361" y="941"/>
                    </a:lnTo>
                    <a:lnTo>
                      <a:pt x="8397" y="912"/>
                    </a:lnTo>
                    <a:lnTo>
                      <a:pt x="8429" y="881"/>
                    </a:lnTo>
                    <a:lnTo>
                      <a:pt x="8455" y="844"/>
                    </a:lnTo>
                    <a:lnTo>
                      <a:pt x="8476" y="805"/>
                    </a:lnTo>
                    <a:lnTo>
                      <a:pt x="8494" y="762"/>
                    </a:lnTo>
                    <a:lnTo>
                      <a:pt x="8504" y="712"/>
                    </a:lnTo>
                    <a:lnTo>
                      <a:pt x="8211" y="196"/>
                    </a:lnTo>
                    <a:lnTo>
                      <a:pt x="8190" y="190"/>
                    </a:lnTo>
                    <a:lnTo>
                      <a:pt x="8167" y="180"/>
                    </a:lnTo>
                    <a:lnTo>
                      <a:pt x="8143" y="162"/>
                    </a:lnTo>
                    <a:lnTo>
                      <a:pt x="8119" y="140"/>
                    </a:lnTo>
                    <a:lnTo>
                      <a:pt x="8099" y="117"/>
                    </a:lnTo>
                    <a:lnTo>
                      <a:pt x="8081" y="94"/>
                    </a:lnTo>
                    <a:lnTo>
                      <a:pt x="8070" y="71"/>
                    </a:lnTo>
                    <a:lnTo>
                      <a:pt x="8065" y="50"/>
                    </a:lnTo>
                    <a:lnTo>
                      <a:pt x="5932" y="275"/>
                    </a:lnTo>
                    <a:lnTo>
                      <a:pt x="5958" y="283"/>
                    </a:lnTo>
                    <a:lnTo>
                      <a:pt x="5974" y="307"/>
                    </a:lnTo>
                    <a:lnTo>
                      <a:pt x="5980" y="338"/>
                    </a:lnTo>
                    <a:lnTo>
                      <a:pt x="5980" y="374"/>
                    </a:lnTo>
                    <a:lnTo>
                      <a:pt x="5961" y="380"/>
                    </a:lnTo>
                    <a:lnTo>
                      <a:pt x="5942" y="398"/>
                    </a:lnTo>
                    <a:lnTo>
                      <a:pt x="5924" y="421"/>
                    </a:lnTo>
                    <a:lnTo>
                      <a:pt x="5906" y="448"/>
                    </a:lnTo>
                    <a:lnTo>
                      <a:pt x="5888" y="473"/>
                    </a:lnTo>
                    <a:lnTo>
                      <a:pt x="5870" y="497"/>
                    </a:lnTo>
                    <a:lnTo>
                      <a:pt x="5852" y="515"/>
                    </a:lnTo>
                    <a:lnTo>
                      <a:pt x="5833" y="520"/>
                    </a:lnTo>
                    <a:lnTo>
                      <a:pt x="5833" y="619"/>
                    </a:lnTo>
                    <a:lnTo>
                      <a:pt x="5735" y="632"/>
                    </a:lnTo>
                    <a:lnTo>
                      <a:pt x="5641" y="275"/>
                    </a:lnTo>
                    <a:lnTo>
                      <a:pt x="5590" y="275"/>
                    </a:lnTo>
                    <a:lnTo>
                      <a:pt x="5517" y="273"/>
                    </a:lnTo>
                    <a:lnTo>
                      <a:pt x="5431" y="270"/>
                    </a:lnTo>
                    <a:lnTo>
                      <a:pt x="5327" y="268"/>
                    </a:lnTo>
                    <a:lnTo>
                      <a:pt x="5208" y="263"/>
                    </a:lnTo>
                    <a:lnTo>
                      <a:pt x="5075" y="260"/>
                    </a:lnTo>
                    <a:lnTo>
                      <a:pt x="4930" y="252"/>
                    </a:lnTo>
                    <a:lnTo>
                      <a:pt x="4774" y="247"/>
                    </a:lnTo>
                    <a:lnTo>
                      <a:pt x="4604" y="239"/>
                    </a:lnTo>
                    <a:lnTo>
                      <a:pt x="4428" y="232"/>
                    </a:lnTo>
                    <a:lnTo>
                      <a:pt x="4244" y="224"/>
                    </a:lnTo>
                    <a:lnTo>
                      <a:pt x="4051" y="216"/>
                    </a:lnTo>
                    <a:lnTo>
                      <a:pt x="3854" y="206"/>
                    </a:lnTo>
                    <a:lnTo>
                      <a:pt x="3651" y="196"/>
                    </a:lnTo>
                    <a:lnTo>
                      <a:pt x="3446" y="188"/>
                    </a:lnTo>
                    <a:lnTo>
                      <a:pt x="3238" y="177"/>
                    </a:lnTo>
                    <a:lnTo>
                      <a:pt x="3028" y="167"/>
                    </a:lnTo>
                    <a:lnTo>
                      <a:pt x="2815" y="154"/>
                    </a:lnTo>
                    <a:lnTo>
                      <a:pt x="2608" y="143"/>
                    </a:lnTo>
                    <a:lnTo>
                      <a:pt x="2397" y="133"/>
                    </a:lnTo>
                    <a:lnTo>
                      <a:pt x="2192" y="120"/>
                    </a:lnTo>
                    <a:lnTo>
                      <a:pt x="1991" y="109"/>
                    </a:lnTo>
                    <a:lnTo>
                      <a:pt x="1797" y="97"/>
                    </a:lnTo>
                    <a:lnTo>
                      <a:pt x="1607" y="86"/>
                    </a:lnTo>
                    <a:lnTo>
                      <a:pt x="1425" y="76"/>
                    </a:lnTo>
                    <a:lnTo>
                      <a:pt x="1252" y="63"/>
                    </a:lnTo>
                    <a:lnTo>
                      <a:pt x="1088" y="53"/>
                    </a:lnTo>
                    <a:lnTo>
                      <a:pt x="934" y="42"/>
                    </a:lnTo>
                    <a:lnTo>
                      <a:pt x="791" y="32"/>
                    </a:lnTo>
                    <a:lnTo>
                      <a:pt x="664" y="22"/>
                    </a:lnTo>
                    <a:lnTo>
                      <a:pt x="550" y="11"/>
                    </a:lnTo>
                    <a:lnTo>
                      <a:pt x="451" y="0"/>
                    </a:lnTo>
                    <a:lnTo>
                      <a:pt x="526" y="76"/>
                    </a:lnTo>
                    <a:lnTo>
                      <a:pt x="586" y="162"/>
                    </a:lnTo>
                    <a:lnTo>
                      <a:pt x="630" y="255"/>
                    </a:lnTo>
                    <a:lnTo>
                      <a:pt x="656" y="354"/>
                    </a:lnTo>
                    <a:lnTo>
                      <a:pt x="661" y="453"/>
                    </a:lnTo>
                    <a:lnTo>
                      <a:pt x="651" y="543"/>
                    </a:lnTo>
                    <a:lnTo>
                      <a:pt x="615" y="624"/>
                    </a:lnTo>
                    <a:lnTo>
                      <a:pt x="561" y="688"/>
                    </a:lnTo>
                    <a:lnTo>
                      <a:pt x="500" y="712"/>
                    </a:lnTo>
                    <a:lnTo>
                      <a:pt x="449" y="738"/>
                    </a:lnTo>
                    <a:lnTo>
                      <a:pt x="407" y="764"/>
                    </a:lnTo>
                    <a:lnTo>
                      <a:pt x="370" y="793"/>
                    </a:lnTo>
                    <a:lnTo>
                      <a:pt x="339" y="821"/>
                    </a:lnTo>
                    <a:lnTo>
                      <a:pt x="311" y="852"/>
                    </a:lnTo>
                    <a:lnTo>
                      <a:pt x="288" y="881"/>
                    </a:lnTo>
                    <a:lnTo>
                      <a:pt x="266" y="910"/>
                    </a:lnTo>
                    <a:lnTo>
                      <a:pt x="243" y="938"/>
                    </a:lnTo>
                    <a:lnTo>
                      <a:pt x="222" y="964"/>
                    </a:lnTo>
                    <a:lnTo>
                      <a:pt x="197" y="987"/>
                    </a:lnTo>
                    <a:lnTo>
                      <a:pt x="171" y="1009"/>
                    </a:lnTo>
                    <a:lnTo>
                      <a:pt x="137" y="1027"/>
                    </a:lnTo>
                    <a:lnTo>
                      <a:pt x="98" y="1042"/>
                    </a:lnTo>
                    <a:lnTo>
                      <a:pt x="54" y="1052"/>
                    </a:lnTo>
                    <a:lnTo>
                      <a:pt x="0" y="1060"/>
                    </a:lnTo>
                    <a:lnTo>
                      <a:pt x="7857" y="1050"/>
                    </a:lnTo>
                    <a:close/>
                  </a:path>
                </a:pathLst>
              </a:custGeom>
              <a:gradFill rotWithShape="0">
                <a:gsLst>
                  <a:gs pos="0">
                    <a:srgbClr val="8488C4"/>
                  </a:gs>
                  <a:gs pos="53000">
                    <a:srgbClr val="D4DEFF"/>
                  </a:gs>
                  <a:gs pos="83000">
                    <a:srgbClr val="D4DEFF"/>
                  </a:gs>
                  <a:gs pos="100000">
                    <a:srgbClr val="96AB94"/>
                  </a:gs>
                </a:gsLst>
                <a:lin ang="5400000" scaled="1"/>
              </a:gradFill>
              <a:ln w="1588">
                <a:solidFill>
                  <a:srgbClr val="663300"/>
                </a:solidFill>
                <a:prstDash val="solid"/>
                <a:round/>
                <a:headEnd/>
                <a:tailEnd/>
              </a:ln>
            </p:spPr>
            <p:txBody>
              <a:bodyPr lIns="16" tIns="8" rIns="16" bIns="8">
                <a:spAutoFit/>
              </a:bodyPr>
              <a:lstStyle/>
              <a:p>
                <a:endParaRPr lang="ar-SA"/>
              </a:p>
            </p:txBody>
          </p:sp>
        </p:grpSp>
        <p:grpSp>
          <p:nvGrpSpPr>
            <p:cNvPr id="4" name="Group 8"/>
            <p:cNvGrpSpPr>
              <a:grpSpLocks/>
            </p:cNvGrpSpPr>
            <p:nvPr/>
          </p:nvGrpSpPr>
          <p:grpSpPr bwMode="auto">
            <a:xfrm flipH="1">
              <a:off x="430" y="1824"/>
              <a:ext cx="805" cy="1496"/>
              <a:chOff x="4028" y="2018"/>
              <a:chExt cx="1105" cy="2294"/>
            </a:xfrm>
          </p:grpSpPr>
          <p:sp>
            <p:nvSpPr>
              <p:cNvPr id="5127" name="Freeform 9"/>
              <p:cNvSpPr>
                <a:spLocks/>
              </p:cNvSpPr>
              <p:nvPr/>
            </p:nvSpPr>
            <p:spPr bwMode="auto">
              <a:xfrm>
                <a:off x="4072" y="2266"/>
                <a:ext cx="879" cy="1880"/>
              </a:xfrm>
              <a:custGeom>
                <a:avLst/>
                <a:gdLst>
                  <a:gd name="T0" fmla="*/ 459 w 2637"/>
                  <a:gd name="T1" fmla="*/ 4235 h 5641"/>
                  <a:gd name="T2" fmla="*/ 505 w 2637"/>
                  <a:gd name="T3" fmla="*/ 4086 h 5641"/>
                  <a:gd name="T4" fmla="*/ 549 w 2637"/>
                  <a:gd name="T5" fmla="*/ 3941 h 5641"/>
                  <a:gd name="T6" fmla="*/ 595 w 2637"/>
                  <a:gd name="T7" fmla="*/ 3802 h 5641"/>
                  <a:gd name="T8" fmla="*/ 641 w 2637"/>
                  <a:gd name="T9" fmla="*/ 3663 h 5641"/>
                  <a:gd name="T10" fmla="*/ 688 w 2637"/>
                  <a:gd name="T11" fmla="*/ 3526 h 5641"/>
                  <a:gd name="T12" fmla="*/ 737 w 2637"/>
                  <a:gd name="T13" fmla="*/ 3390 h 5641"/>
                  <a:gd name="T14" fmla="*/ 784 w 2637"/>
                  <a:gd name="T15" fmla="*/ 3260 h 5641"/>
                  <a:gd name="T16" fmla="*/ 836 w 2637"/>
                  <a:gd name="T17" fmla="*/ 3130 h 5641"/>
                  <a:gd name="T18" fmla="*/ 886 w 2637"/>
                  <a:gd name="T19" fmla="*/ 3004 h 5641"/>
                  <a:gd name="T20" fmla="*/ 938 w 2637"/>
                  <a:gd name="T21" fmla="*/ 2876 h 5641"/>
                  <a:gd name="T22" fmla="*/ 991 w 2637"/>
                  <a:gd name="T23" fmla="*/ 2749 h 5641"/>
                  <a:gd name="T24" fmla="*/ 1047 w 2637"/>
                  <a:gd name="T25" fmla="*/ 2625 h 5641"/>
                  <a:gd name="T26" fmla="*/ 1102 w 2637"/>
                  <a:gd name="T27" fmla="*/ 2502 h 5641"/>
                  <a:gd name="T28" fmla="*/ 1161 w 2637"/>
                  <a:gd name="T29" fmla="*/ 2378 h 5641"/>
                  <a:gd name="T30" fmla="*/ 1220 w 2637"/>
                  <a:gd name="T31" fmla="*/ 2257 h 5641"/>
                  <a:gd name="T32" fmla="*/ 1285 w 2637"/>
                  <a:gd name="T33" fmla="*/ 2133 h 5641"/>
                  <a:gd name="T34" fmla="*/ 1347 w 2637"/>
                  <a:gd name="T35" fmla="*/ 2010 h 5641"/>
                  <a:gd name="T36" fmla="*/ 1416 w 2637"/>
                  <a:gd name="T37" fmla="*/ 1886 h 5641"/>
                  <a:gd name="T38" fmla="*/ 1483 w 2637"/>
                  <a:gd name="T39" fmla="*/ 1762 h 5641"/>
                  <a:gd name="T40" fmla="*/ 1555 w 2637"/>
                  <a:gd name="T41" fmla="*/ 1638 h 5641"/>
                  <a:gd name="T42" fmla="*/ 1629 w 2637"/>
                  <a:gd name="T43" fmla="*/ 1514 h 5641"/>
                  <a:gd name="T44" fmla="*/ 1702 w 2637"/>
                  <a:gd name="T45" fmla="*/ 1388 h 5641"/>
                  <a:gd name="T46" fmla="*/ 1783 w 2637"/>
                  <a:gd name="T47" fmla="*/ 1257 h 5641"/>
                  <a:gd name="T48" fmla="*/ 1863 w 2637"/>
                  <a:gd name="T49" fmla="*/ 1128 h 5641"/>
                  <a:gd name="T50" fmla="*/ 1951 w 2637"/>
                  <a:gd name="T51" fmla="*/ 998 h 5641"/>
                  <a:gd name="T52" fmla="*/ 2037 w 2637"/>
                  <a:gd name="T53" fmla="*/ 861 h 5641"/>
                  <a:gd name="T54" fmla="*/ 2130 w 2637"/>
                  <a:gd name="T55" fmla="*/ 725 h 5641"/>
                  <a:gd name="T56" fmla="*/ 2223 w 2637"/>
                  <a:gd name="T57" fmla="*/ 586 h 5641"/>
                  <a:gd name="T58" fmla="*/ 2322 w 2637"/>
                  <a:gd name="T59" fmla="*/ 447 h 5641"/>
                  <a:gd name="T60" fmla="*/ 2424 w 2637"/>
                  <a:gd name="T61" fmla="*/ 301 h 5641"/>
                  <a:gd name="T62" fmla="*/ 2529 w 2637"/>
                  <a:gd name="T63" fmla="*/ 153 h 5641"/>
                  <a:gd name="T64" fmla="*/ 2637 w 2637"/>
                  <a:gd name="T65" fmla="*/ 0 h 5641"/>
                  <a:gd name="T66" fmla="*/ 2492 w 2637"/>
                  <a:gd name="T67" fmla="*/ 242 h 5641"/>
                  <a:gd name="T68" fmla="*/ 2343 w 2637"/>
                  <a:gd name="T69" fmla="*/ 487 h 5641"/>
                  <a:gd name="T70" fmla="*/ 2192 w 2637"/>
                  <a:gd name="T71" fmla="*/ 737 h 5641"/>
                  <a:gd name="T72" fmla="*/ 2040 w 2637"/>
                  <a:gd name="T73" fmla="*/ 994 h 5641"/>
                  <a:gd name="T74" fmla="*/ 1888 w 2637"/>
                  <a:gd name="T75" fmla="*/ 1255 h 5641"/>
                  <a:gd name="T76" fmla="*/ 1740 w 2637"/>
                  <a:gd name="T77" fmla="*/ 1518 h 5641"/>
                  <a:gd name="T78" fmla="*/ 1594 w 2637"/>
                  <a:gd name="T79" fmla="*/ 1784 h 5641"/>
                  <a:gd name="T80" fmla="*/ 1453 w 2637"/>
                  <a:gd name="T81" fmla="*/ 2049 h 5641"/>
                  <a:gd name="T82" fmla="*/ 1316 w 2637"/>
                  <a:gd name="T83" fmla="*/ 2319 h 5641"/>
                  <a:gd name="T84" fmla="*/ 1189 w 2637"/>
                  <a:gd name="T85" fmla="*/ 2588 h 5641"/>
                  <a:gd name="T86" fmla="*/ 1069 w 2637"/>
                  <a:gd name="T87" fmla="*/ 2855 h 5641"/>
                  <a:gd name="T88" fmla="*/ 961 w 2637"/>
                  <a:gd name="T89" fmla="*/ 3124 h 5641"/>
                  <a:gd name="T90" fmla="*/ 861 w 2637"/>
                  <a:gd name="T91" fmla="*/ 3390 h 5641"/>
                  <a:gd name="T92" fmla="*/ 775 w 2637"/>
                  <a:gd name="T93" fmla="*/ 3653 h 5641"/>
                  <a:gd name="T94" fmla="*/ 700 w 2637"/>
                  <a:gd name="T95" fmla="*/ 3916 h 5641"/>
                  <a:gd name="T96" fmla="*/ 641 w 2637"/>
                  <a:gd name="T97" fmla="*/ 4173 h 5641"/>
                  <a:gd name="T98" fmla="*/ 418 w 2637"/>
                  <a:gd name="T99" fmla="*/ 5111 h 5641"/>
                  <a:gd name="T100" fmla="*/ 0 w 2637"/>
                  <a:gd name="T101" fmla="*/ 5641 h 5641"/>
                  <a:gd name="T102" fmla="*/ 459 w 2637"/>
                  <a:gd name="T103" fmla="*/ 4235 h 564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2637"/>
                  <a:gd name="T157" fmla="*/ 0 h 5641"/>
                  <a:gd name="T158" fmla="*/ 2637 w 2637"/>
                  <a:gd name="T159" fmla="*/ 5641 h 5641"/>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2637" h="5641">
                    <a:moveTo>
                      <a:pt x="459" y="4235"/>
                    </a:moveTo>
                    <a:lnTo>
                      <a:pt x="505" y="4086"/>
                    </a:lnTo>
                    <a:lnTo>
                      <a:pt x="549" y="3941"/>
                    </a:lnTo>
                    <a:lnTo>
                      <a:pt x="595" y="3802"/>
                    </a:lnTo>
                    <a:lnTo>
                      <a:pt x="641" y="3663"/>
                    </a:lnTo>
                    <a:lnTo>
                      <a:pt x="688" y="3526"/>
                    </a:lnTo>
                    <a:lnTo>
                      <a:pt x="737" y="3390"/>
                    </a:lnTo>
                    <a:lnTo>
                      <a:pt x="784" y="3260"/>
                    </a:lnTo>
                    <a:lnTo>
                      <a:pt x="836" y="3130"/>
                    </a:lnTo>
                    <a:lnTo>
                      <a:pt x="886" y="3004"/>
                    </a:lnTo>
                    <a:lnTo>
                      <a:pt x="938" y="2876"/>
                    </a:lnTo>
                    <a:lnTo>
                      <a:pt x="991" y="2749"/>
                    </a:lnTo>
                    <a:lnTo>
                      <a:pt x="1047" y="2625"/>
                    </a:lnTo>
                    <a:lnTo>
                      <a:pt x="1102" y="2502"/>
                    </a:lnTo>
                    <a:lnTo>
                      <a:pt x="1161" y="2378"/>
                    </a:lnTo>
                    <a:lnTo>
                      <a:pt x="1220" y="2257"/>
                    </a:lnTo>
                    <a:lnTo>
                      <a:pt x="1285" y="2133"/>
                    </a:lnTo>
                    <a:lnTo>
                      <a:pt x="1347" y="2010"/>
                    </a:lnTo>
                    <a:lnTo>
                      <a:pt x="1416" y="1886"/>
                    </a:lnTo>
                    <a:lnTo>
                      <a:pt x="1483" y="1762"/>
                    </a:lnTo>
                    <a:lnTo>
                      <a:pt x="1555" y="1638"/>
                    </a:lnTo>
                    <a:lnTo>
                      <a:pt x="1629" y="1514"/>
                    </a:lnTo>
                    <a:lnTo>
                      <a:pt x="1702" y="1388"/>
                    </a:lnTo>
                    <a:lnTo>
                      <a:pt x="1783" y="1257"/>
                    </a:lnTo>
                    <a:lnTo>
                      <a:pt x="1863" y="1128"/>
                    </a:lnTo>
                    <a:lnTo>
                      <a:pt x="1951" y="998"/>
                    </a:lnTo>
                    <a:lnTo>
                      <a:pt x="2037" y="861"/>
                    </a:lnTo>
                    <a:lnTo>
                      <a:pt x="2130" y="725"/>
                    </a:lnTo>
                    <a:lnTo>
                      <a:pt x="2223" y="586"/>
                    </a:lnTo>
                    <a:lnTo>
                      <a:pt x="2322" y="447"/>
                    </a:lnTo>
                    <a:lnTo>
                      <a:pt x="2424" y="301"/>
                    </a:lnTo>
                    <a:lnTo>
                      <a:pt x="2529" y="153"/>
                    </a:lnTo>
                    <a:lnTo>
                      <a:pt x="2637" y="0"/>
                    </a:lnTo>
                    <a:lnTo>
                      <a:pt x="2492" y="242"/>
                    </a:lnTo>
                    <a:lnTo>
                      <a:pt x="2343" y="487"/>
                    </a:lnTo>
                    <a:lnTo>
                      <a:pt x="2192" y="737"/>
                    </a:lnTo>
                    <a:lnTo>
                      <a:pt x="2040" y="994"/>
                    </a:lnTo>
                    <a:lnTo>
                      <a:pt x="1888" y="1255"/>
                    </a:lnTo>
                    <a:lnTo>
                      <a:pt x="1740" y="1518"/>
                    </a:lnTo>
                    <a:lnTo>
                      <a:pt x="1594" y="1784"/>
                    </a:lnTo>
                    <a:lnTo>
                      <a:pt x="1453" y="2049"/>
                    </a:lnTo>
                    <a:lnTo>
                      <a:pt x="1316" y="2319"/>
                    </a:lnTo>
                    <a:lnTo>
                      <a:pt x="1189" y="2588"/>
                    </a:lnTo>
                    <a:lnTo>
                      <a:pt x="1069" y="2855"/>
                    </a:lnTo>
                    <a:lnTo>
                      <a:pt x="961" y="3124"/>
                    </a:lnTo>
                    <a:lnTo>
                      <a:pt x="861" y="3390"/>
                    </a:lnTo>
                    <a:lnTo>
                      <a:pt x="775" y="3653"/>
                    </a:lnTo>
                    <a:lnTo>
                      <a:pt x="700" y="3916"/>
                    </a:lnTo>
                    <a:lnTo>
                      <a:pt x="641" y="4173"/>
                    </a:lnTo>
                    <a:lnTo>
                      <a:pt x="418" y="5111"/>
                    </a:lnTo>
                    <a:lnTo>
                      <a:pt x="0" y="5641"/>
                    </a:lnTo>
                    <a:lnTo>
                      <a:pt x="459" y="4235"/>
                    </a:lnTo>
                    <a:close/>
                  </a:path>
                </a:pathLst>
              </a:custGeom>
              <a:solidFill>
                <a:srgbClr val="FFFFFF">
                  <a:alpha val="50195"/>
                </a:srgbClr>
              </a:solidFill>
              <a:ln w="9525">
                <a:noFill/>
                <a:round/>
                <a:headEnd/>
                <a:tailEnd/>
              </a:ln>
            </p:spPr>
            <p:txBody>
              <a:bodyPr lIns="16" tIns="8" rIns="16" bIns="8">
                <a:spAutoFit/>
              </a:bodyPr>
              <a:lstStyle/>
              <a:p>
                <a:endParaRPr lang="ar-SA"/>
              </a:p>
            </p:txBody>
          </p:sp>
          <p:sp>
            <p:nvSpPr>
              <p:cNvPr id="5128" name="Freeform 10"/>
              <p:cNvSpPr>
                <a:spLocks/>
              </p:cNvSpPr>
              <p:nvPr/>
            </p:nvSpPr>
            <p:spPr bwMode="auto">
              <a:xfrm>
                <a:off x="4222" y="2264"/>
                <a:ext cx="732" cy="1414"/>
              </a:xfrm>
              <a:custGeom>
                <a:avLst/>
                <a:gdLst>
                  <a:gd name="T0" fmla="*/ 2179 w 2198"/>
                  <a:gd name="T1" fmla="*/ 0 h 4243"/>
                  <a:gd name="T2" fmla="*/ 1965 w 2198"/>
                  <a:gd name="T3" fmla="*/ 301 h 4243"/>
                  <a:gd name="T4" fmla="*/ 1765 w 2198"/>
                  <a:gd name="T5" fmla="*/ 586 h 4243"/>
                  <a:gd name="T6" fmla="*/ 1579 w 2198"/>
                  <a:gd name="T7" fmla="*/ 861 h 4243"/>
                  <a:gd name="T8" fmla="*/ 1406 w 2198"/>
                  <a:gd name="T9" fmla="*/ 1128 h 4243"/>
                  <a:gd name="T10" fmla="*/ 1245 w 2198"/>
                  <a:gd name="T11" fmla="*/ 1387 h 4243"/>
                  <a:gd name="T12" fmla="*/ 1096 w 2198"/>
                  <a:gd name="T13" fmla="*/ 1638 h 4243"/>
                  <a:gd name="T14" fmla="*/ 957 w 2198"/>
                  <a:gd name="T15" fmla="*/ 1889 h 4243"/>
                  <a:gd name="T16" fmla="*/ 827 w 2198"/>
                  <a:gd name="T17" fmla="*/ 2136 h 4243"/>
                  <a:gd name="T18" fmla="*/ 702 w 2198"/>
                  <a:gd name="T19" fmla="*/ 2381 h 4243"/>
                  <a:gd name="T20" fmla="*/ 588 w 2198"/>
                  <a:gd name="T21" fmla="*/ 2628 h 4243"/>
                  <a:gd name="T22" fmla="*/ 480 w 2198"/>
                  <a:gd name="T23" fmla="*/ 2879 h 4243"/>
                  <a:gd name="T24" fmla="*/ 378 w 2198"/>
                  <a:gd name="T25" fmla="*/ 3133 h 4243"/>
                  <a:gd name="T26" fmla="*/ 279 w 2198"/>
                  <a:gd name="T27" fmla="*/ 3392 h 4243"/>
                  <a:gd name="T28" fmla="*/ 183 w 2198"/>
                  <a:gd name="T29" fmla="*/ 3665 h 4243"/>
                  <a:gd name="T30" fmla="*/ 90 w 2198"/>
                  <a:gd name="T31" fmla="*/ 3943 h 4243"/>
                  <a:gd name="T32" fmla="*/ 0 w 2198"/>
                  <a:gd name="T33" fmla="*/ 4237 h 4243"/>
                  <a:gd name="T34" fmla="*/ 65 w 2198"/>
                  <a:gd name="T35" fmla="*/ 4096 h 4243"/>
                  <a:gd name="T36" fmla="*/ 155 w 2198"/>
                  <a:gd name="T37" fmla="*/ 3810 h 4243"/>
                  <a:gd name="T38" fmla="*/ 248 w 2198"/>
                  <a:gd name="T39" fmla="*/ 3535 h 4243"/>
                  <a:gd name="T40" fmla="*/ 344 w 2198"/>
                  <a:gd name="T41" fmla="*/ 3269 h 4243"/>
                  <a:gd name="T42" fmla="*/ 446 w 2198"/>
                  <a:gd name="T43" fmla="*/ 3012 h 4243"/>
                  <a:gd name="T44" fmla="*/ 551 w 2198"/>
                  <a:gd name="T45" fmla="*/ 2759 h 4243"/>
                  <a:gd name="T46" fmla="*/ 663 w 2198"/>
                  <a:gd name="T47" fmla="*/ 2510 h 4243"/>
                  <a:gd name="T48" fmla="*/ 781 w 2198"/>
                  <a:gd name="T49" fmla="*/ 2267 h 4243"/>
                  <a:gd name="T50" fmla="*/ 908 w 2198"/>
                  <a:gd name="T51" fmla="*/ 2018 h 4243"/>
                  <a:gd name="T52" fmla="*/ 1043 w 2198"/>
                  <a:gd name="T53" fmla="*/ 1771 h 4243"/>
                  <a:gd name="T54" fmla="*/ 1189 w 2198"/>
                  <a:gd name="T55" fmla="*/ 1526 h 4243"/>
                  <a:gd name="T56" fmla="*/ 1343 w 2198"/>
                  <a:gd name="T57" fmla="*/ 1269 h 4243"/>
                  <a:gd name="T58" fmla="*/ 1510 w 2198"/>
                  <a:gd name="T59" fmla="*/ 1010 h 4243"/>
                  <a:gd name="T60" fmla="*/ 1690 w 2198"/>
                  <a:gd name="T61" fmla="*/ 737 h 4243"/>
                  <a:gd name="T62" fmla="*/ 1882 w 2198"/>
                  <a:gd name="T63" fmla="*/ 459 h 4243"/>
                  <a:gd name="T64" fmla="*/ 2090 w 2198"/>
                  <a:gd name="T65" fmla="*/ 165 h 4243"/>
                  <a:gd name="T66" fmla="*/ 2179 w 2198"/>
                  <a:gd name="T67" fmla="*/ 0 h 424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198"/>
                  <a:gd name="T103" fmla="*/ 0 h 4243"/>
                  <a:gd name="T104" fmla="*/ 2198 w 2198"/>
                  <a:gd name="T105" fmla="*/ 4243 h 424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198" h="4243">
                    <a:moveTo>
                      <a:pt x="2198" y="12"/>
                    </a:moveTo>
                    <a:lnTo>
                      <a:pt x="2179" y="0"/>
                    </a:lnTo>
                    <a:lnTo>
                      <a:pt x="2071" y="152"/>
                    </a:lnTo>
                    <a:lnTo>
                      <a:pt x="1965" y="301"/>
                    </a:lnTo>
                    <a:lnTo>
                      <a:pt x="1863" y="446"/>
                    </a:lnTo>
                    <a:lnTo>
                      <a:pt x="1765" y="586"/>
                    </a:lnTo>
                    <a:lnTo>
                      <a:pt x="1672" y="725"/>
                    </a:lnTo>
                    <a:lnTo>
                      <a:pt x="1579" y="861"/>
                    </a:lnTo>
                    <a:lnTo>
                      <a:pt x="1492" y="997"/>
                    </a:lnTo>
                    <a:lnTo>
                      <a:pt x="1406" y="1128"/>
                    </a:lnTo>
                    <a:lnTo>
                      <a:pt x="1325" y="1257"/>
                    </a:lnTo>
                    <a:lnTo>
                      <a:pt x="1245" y="1387"/>
                    </a:lnTo>
                    <a:lnTo>
                      <a:pt x="1171" y="1514"/>
                    </a:lnTo>
                    <a:lnTo>
                      <a:pt x="1096" y="1638"/>
                    </a:lnTo>
                    <a:lnTo>
                      <a:pt x="1025" y="1765"/>
                    </a:lnTo>
                    <a:lnTo>
                      <a:pt x="957" y="1889"/>
                    </a:lnTo>
                    <a:lnTo>
                      <a:pt x="889" y="2012"/>
                    </a:lnTo>
                    <a:lnTo>
                      <a:pt x="827" y="2136"/>
                    </a:lnTo>
                    <a:lnTo>
                      <a:pt x="761" y="2261"/>
                    </a:lnTo>
                    <a:lnTo>
                      <a:pt x="702" y="2381"/>
                    </a:lnTo>
                    <a:lnTo>
                      <a:pt x="644" y="2504"/>
                    </a:lnTo>
                    <a:lnTo>
                      <a:pt x="588" y="2628"/>
                    </a:lnTo>
                    <a:lnTo>
                      <a:pt x="533" y="2753"/>
                    </a:lnTo>
                    <a:lnTo>
                      <a:pt x="480" y="2879"/>
                    </a:lnTo>
                    <a:lnTo>
                      <a:pt x="428" y="3006"/>
                    </a:lnTo>
                    <a:lnTo>
                      <a:pt x="378" y="3133"/>
                    </a:lnTo>
                    <a:lnTo>
                      <a:pt x="326" y="3263"/>
                    </a:lnTo>
                    <a:lnTo>
                      <a:pt x="279" y="3392"/>
                    </a:lnTo>
                    <a:lnTo>
                      <a:pt x="230" y="3529"/>
                    </a:lnTo>
                    <a:lnTo>
                      <a:pt x="183" y="3665"/>
                    </a:lnTo>
                    <a:lnTo>
                      <a:pt x="137" y="3804"/>
                    </a:lnTo>
                    <a:lnTo>
                      <a:pt x="90" y="3943"/>
                    </a:lnTo>
                    <a:lnTo>
                      <a:pt x="47" y="4089"/>
                    </a:lnTo>
                    <a:lnTo>
                      <a:pt x="0" y="4237"/>
                    </a:lnTo>
                    <a:lnTo>
                      <a:pt x="20" y="4243"/>
                    </a:lnTo>
                    <a:lnTo>
                      <a:pt x="65" y="4096"/>
                    </a:lnTo>
                    <a:lnTo>
                      <a:pt x="108" y="3949"/>
                    </a:lnTo>
                    <a:lnTo>
                      <a:pt x="155" y="3810"/>
                    </a:lnTo>
                    <a:lnTo>
                      <a:pt x="202" y="3671"/>
                    </a:lnTo>
                    <a:lnTo>
                      <a:pt x="248" y="3535"/>
                    </a:lnTo>
                    <a:lnTo>
                      <a:pt x="298" y="3398"/>
                    </a:lnTo>
                    <a:lnTo>
                      <a:pt x="344" y="3269"/>
                    </a:lnTo>
                    <a:lnTo>
                      <a:pt x="396" y="3139"/>
                    </a:lnTo>
                    <a:lnTo>
                      <a:pt x="446" y="3012"/>
                    </a:lnTo>
                    <a:lnTo>
                      <a:pt x="498" y="2885"/>
                    </a:lnTo>
                    <a:lnTo>
                      <a:pt x="551" y="2759"/>
                    </a:lnTo>
                    <a:lnTo>
                      <a:pt x="606" y="2635"/>
                    </a:lnTo>
                    <a:lnTo>
                      <a:pt x="663" y="2510"/>
                    </a:lnTo>
                    <a:lnTo>
                      <a:pt x="722" y="2387"/>
                    </a:lnTo>
                    <a:lnTo>
                      <a:pt x="781" y="2267"/>
                    </a:lnTo>
                    <a:lnTo>
                      <a:pt x="845" y="2143"/>
                    </a:lnTo>
                    <a:lnTo>
                      <a:pt x="908" y="2018"/>
                    </a:lnTo>
                    <a:lnTo>
                      <a:pt x="975" y="1895"/>
                    </a:lnTo>
                    <a:lnTo>
                      <a:pt x="1043" y="1771"/>
                    </a:lnTo>
                    <a:lnTo>
                      <a:pt x="1114" y="1651"/>
                    </a:lnTo>
                    <a:lnTo>
                      <a:pt x="1189" y="1526"/>
                    </a:lnTo>
                    <a:lnTo>
                      <a:pt x="1263" y="1400"/>
                    </a:lnTo>
                    <a:lnTo>
                      <a:pt x="1343" y="1269"/>
                    </a:lnTo>
                    <a:lnTo>
                      <a:pt x="1424" y="1140"/>
                    </a:lnTo>
                    <a:lnTo>
                      <a:pt x="1510" y="1010"/>
                    </a:lnTo>
                    <a:lnTo>
                      <a:pt x="1598" y="873"/>
                    </a:lnTo>
                    <a:lnTo>
                      <a:pt x="1690" y="737"/>
                    </a:lnTo>
                    <a:lnTo>
                      <a:pt x="1783" y="598"/>
                    </a:lnTo>
                    <a:lnTo>
                      <a:pt x="1882" y="459"/>
                    </a:lnTo>
                    <a:lnTo>
                      <a:pt x="1984" y="314"/>
                    </a:lnTo>
                    <a:lnTo>
                      <a:pt x="2090" y="165"/>
                    </a:lnTo>
                    <a:lnTo>
                      <a:pt x="2198" y="12"/>
                    </a:lnTo>
                    <a:lnTo>
                      <a:pt x="2179" y="0"/>
                    </a:lnTo>
                    <a:lnTo>
                      <a:pt x="2198" y="12"/>
                    </a:lnTo>
                    <a:close/>
                  </a:path>
                </a:pathLst>
              </a:custGeom>
              <a:solidFill>
                <a:srgbClr val="000000">
                  <a:alpha val="50195"/>
                </a:srgbClr>
              </a:solidFill>
              <a:ln w="9525">
                <a:noFill/>
                <a:round/>
                <a:headEnd/>
                <a:tailEnd/>
              </a:ln>
            </p:spPr>
            <p:txBody>
              <a:bodyPr lIns="16" tIns="8" rIns="16" bIns="8">
                <a:spAutoFit/>
              </a:bodyPr>
              <a:lstStyle/>
              <a:p>
                <a:endParaRPr lang="ar-SA"/>
              </a:p>
            </p:txBody>
          </p:sp>
          <p:sp>
            <p:nvSpPr>
              <p:cNvPr id="5129" name="Freeform 11"/>
              <p:cNvSpPr>
                <a:spLocks/>
              </p:cNvSpPr>
              <p:nvPr/>
            </p:nvSpPr>
            <p:spPr bwMode="auto">
              <a:xfrm>
                <a:off x="4283" y="2264"/>
                <a:ext cx="671" cy="1393"/>
              </a:xfrm>
              <a:custGeom>
                <a:avLst/>
                <a:gdLst>
                  <a:gd name="T0" fmla="*/ 19 w 2015"/>
                  <a:gd name="T1" fmla="*/ 4179 h 4179"/>
                  <a:gd name="T2" fmla="*/ 78 w 2015"/>
                  <a:gd name="T3" fmla="*/ 3922 h 4179"/>
                  <a:gd name="T4" fmla="*/ 152 w 2015"/>
                  <a:gd name="T5" fmla="*/ 3663 h 4179"/>
                  <a:gd name="T6" fmla="*/ 239 w 2015"/>
                  <a:gd name="T7" fmla="*/ 3398 h 4179"/>
                  <a:gd name="T8" fmla="*/ 337 w 2015"/>
                  <a:gd name="T9" fmla="*/ 3133 h 4179"/>
                  <a:gd name="T10" fmla="*/ 446 w 2015"/>
                  <a:gd name="T11" fmla="*/ 2863 h 4179"/>
                  <a:gd name="T12" fmla="*/ 566 w 2015"/>
                  <a:gd name="T13" fmla="*/ 2598 h 4179"/>
                  <a:gd name="T14" fmla="*/ 694 w 2015"/>
                  <a:gd name="T15" fmla="*/ 2328 h 4179"/>
                  <a:gd name="T16" fmla="*/ 829 w 2015"/>
                  <a:gd name="T17" fmla="*/ 2059 h 4179"/>
                  <a:gd name="T18" fmla="*/ 972 w 2015"/>
                  <a:gd name="T19" fmla="*/ 1792 h 4179"/>
                  <a:gd name="T20" fmla="*/ 1117 w 2015"/>
                  <a:gd name="T21" fmla="*/ 1526 h 4179"/>
                  <a:gd name="T22" fmla="*/ 1266 w 2015"/>
                  <a:gd name="T23" fmla="*/ 1263 h 4179"/>
                  <a:gd name="T24" fmla="*/ 1417 w 2015"/>
                  <a:gd name="T25" fmla="*/ 1006 h 4179"/>
                  <a:gd name="T26" fmla="*/ 1570 w 2015"/>
                  <a:gd name="T27" fmla="*/ 749 h 4179"/>
                  <a:gd name="T28" fmla="*/ 1721 w 2015"/>
                  <a:gd name="T29" fmla="*/ 499 h 4179"/>
                  <a:gd name="T30" fmla="*/ 1870 w 2015"/>
                  <a:gd name="T31" fmla="*/ 255 h 4179"/>
                  <a:gd name="T32" fmla="*/ 2015 w 2015"/>
                  <a:gd name="T33" fmla="*/ 12 h 4179"/>
                  <a:gd name="T34" fmla="*/ 1996 w 2015"/>
                  <a:gd name="T35" fmla="*/ 0 h 4179"/>
                  <a:gd name="T36" fmla="*/ 1851 w 2015"/>
                  <a:gd name="T37" fmla="*/ 242 h 4179"/>
                  <a:gd name="T38" fmla="*/ 1702 w 2015"/>
                  <a:gd name="T39" fmla="*/ 487 h 4179"/>
                  <a:gd name="T40" fmla="*/ 1551 w 2015"/>
                  <a:gd name="T41" fmla="*/ 737 h 4179"/>
                  <a:gd name="T42" fmla="*/ 1399 w 2015"/>
                  <a:gd name="T43" fmla="*/ 994 h 4179"/>
                  <a:gd name="T44" fmla="*/ 1247 w 2015"/>
                  <a:gd name="T45" fmla="*/ 1257 h 4179"/>
                  <a:gd name="T46" fmla="*/ 1099 w 2015"/>
                  <a:gd name="T47" fmla="*/ 1520 h 4179"/>
                  <a:gd name="T48" fmla="*/ 953 w 2015"/>
                  <a:gd name="T49" fmla="*/ 1786 h 4179"/>
                  <a:gd name="T50" fmla="*/ 811 w 2015"/>
                  <a:gd name="T51" fmla="*/ 2053 h 4179"/>
                  <a:gd name="T52" fmla="*/ 674 w 2015"/>
                  <a:gd name="T53" fmla="*/ 2322 h 4179"/>
                  <a:gd name="T54" fmla="*/ 548 w 2015"/>
                  <a:gd name="T55" fmla="*/ 2591 h 4179"/>
                  <a:gd name="T56" fmla="*/ 427 w 2015"/>
                  <a:gd name="T57" fmla="*/ 2857 h 4179"/>
                  <a:gd name="T58" fmla="*/ 319 w 2015"/>
                  <a:gd name="T59" fmla="*/ 3127 h 4179"/>
                  <a:gd name="T60" fmla="*/ 219 w 2015"/>
                  <a:gd name="T61" fmla="*/ 3392 h 4179"/>
                  <a:gd name="T62" fmla="*/ 133 w 2015"/>
                  <a:gd name="T63" fmla="*/ 3655 h 4179"/>
                  <a:gd name="T64" fmla="*/ 59 w 2015"/>
                  <a:gd name="T65" fmla="*/ 3922 h 4179"/>
                  <a:gd name="T66" fmla="*/ 0 w 2015"/>
                  <a:gd name="T67" fmla="*/ 4179 h 4179"/>
                  <a:gd name="T68" fmla="*/ 19 w 2015"/>
                  <a:gd name="T69" fmla="*/ 4179 h 417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015"/>
                  <a:gd name="T106" fmla="*/ 0 h 4179"/>
                  <a:gd name="T107" fmla="*/ 2015 w 2015"/>
                  <a:gd name="T108" fmla="*/ 4179 h 417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015" h="4179">
                    <a:moveTo>
                      <a:pt x="19" y="4179"/>
                    </a:moveTo>
                    <a:lnTo>
                      <a:pt x="78" y="3922"/>
                    </a:lnTo>
                    <a:lnTo>
                      <a:pt x="152" y="3663"/>
                    </a:lnTo>
                    <a:lnTo>
                      <a:pt x="239" y="3398"/>
                    </a:lnTo>
                    <a:lnTo>
                      <a:pt x="337" y="3133"/>
                    </a:lnTo>
                    <a:lnTo>
                      <a:pt x="446" y="2863"/>
                    </a:lnTo>
                    <a:lnTo>
                      <a:pt x="566" y="2598"/>
                    </a:lnTo>
                    <a:lnTo>
                      <a:pt x="694" y="2328"/>
                    </a:lnTo>
                    <a:lnTo>
                      <a:pt x="829" y="2059"/>
                    </a:lnTo>
                    <a:lnTo>
                      <a:pt x="972" y="1792"/>
                    </a:lnTo>
                    <a:lnTo>
                      <a:pt x="1117" y="1526"/>
                    </a:lnTo>
                    <a:lnTo>
                      <a:pt x="1266" y="1263"/>
                    </a:lnTo>
                    <a:lnTo>
                      <a:pt x="1417" y="1006"/>
                    </a:lnTo>
                    <a:lnTo>
                      <a:pt x="1570" y="749"/>
                    </a:lnTo>
                    <a:lnTo>
                      <a:pt x="1721" y="499"/>
                    </a:lnTo>
                    <a:lnTo>
                      <a:pt x="1870" y="255"/>
                    </a:lnTo>
                    <a:lnTo>
                      <a:pt x="2015" y="12"/>
                    </a:lnTo>
                    <a:lnTo>
                      <a:pt x="1996" y="0"/>
                    </a:lnTo>
                    <a:lnTo>
                      <a:pt x="1851" y="242"/>
                    </a:lnTo>
                    <a:lnTo>
                      <a:pt x="1702" y="487"/>
                    </a:lnTo>
                    <a:lnTo>
                      <a:pt x="1551" y="737"/>
                    </a:lnTo>
                    <a:lnTo>
                      <a:pt x="1399" y="994"/>
                    </a:lnTo>
                    <a:lnTo>
                      <a:pt x="1247" y="1257"/>
                    </a:lnTo>
                    <a:lnTo>
                      <a:pt x="1099" y="1520"/>
                    </a:lnTo>
                    <a:lnTo>
                      <a:pt x="953" y="1786"/>
                    </a:lnTo>
                    <a:lnTo>
                      <a:pt x="811" y="2053"/>
                    </a:lnTo>
                    <a:lnTo>
                      <a:pt x="674" y="2322"/>
                    </a:lnTo>
                    <a:lnTo>
                      <a:pt x="548" y="2591"/>
                    </a:lnTo>
                    <a:lnTo>
                      <a:pt x="427" y="2857"/>
                    </a:lnTo>
                    <a:lnTo>
                      <a:pt x="319" y="3127"/>
                    </a:lnTo>
                    <a:lnTo>
                      <a:pt x="219" y="3392"/>
                    </a:lnTo>
                    <a:lnTo>
                      <a:pt x="133" y="3655"/>
                    </a:lnTo>
                    <a:lnTo>
                      <a:pt x="59" y="3922"/>
                    </a:lnTo>
                    <a:lnTo>
                      <a:pt x="0" y="4179"/>
                    </a:lnTo>
                    <a:lnTo>
                      <a:pt x="19" y="4179"/>
                    </a:lnTo>
                    <a:close/>
                  </a:path>
                </a:pathLst>
              </a:custGeom>
              <a:solidFill>
                <a:srgbClr val="000000">
                  <a:alpha val="50195"/>
                </a:srgbClr>
              </a:solidFill>
              <a:ln w="9525">
                <a:noFill/>
                <a:round/>
                <a:headEnd/>
                <a:tailEnd/>
              </a:ln>
            </p:spPr>
            <p:txBody>
              <a:bodyPr lIns="16" tIns="8" rIns="16" bIns="8">
                <a:spAutoFit/>
              </a:bodyPr>
              <a:lstStyle/>
              <a:p>
                <a:endParaRPr lang="ar-SA"/>
              </a:p>
            </p:txBody>
          </p:sp>
          <p:sp>
            <p:nvSpPr>
              <p:cNvPr id="5130" name="Freeform 12"/>
              <p:cNvSpPr>
                <a:spLocks/>
              </p:cNvSpPr>
              <p:nvPr/>
            </p:nvSpPr>
            <p:spPr bwMode="auto">
              <a:xfrm>
                <a:off x="4209" y="3657"/>
                <a:ext cx="80" cy="314"/>
              </a:xfrm>
              <a:custGeom>
                <a:avLst/>
                <a:gdLst>
                  <a:gd name="T0" fmla="*/ 18 w 241"/>
                  <a:gd name="T1" fmla="*/ 944 h 944"/>
                  <a:gd name="T2" fmla="*/ 18 w 241"/>
                  <a:gd name="T3" fmla="*/ 938 h 944"/>
                  <a:gd name="T4" fmla="*/ 241 w 241"/>
                  <a:gd name="T5" fmla="*/ 0 h 944"/>
                  <a:gd name="T6" fmla="*/ 222 w 241"/>
                  <a:gd name="T7" fmla="*/ 0 h 944"/>
                  <a:gd name="T8" fmla="*/ 0 w 241"/>
                  <a:gd name="T9" fmla="*/ 938 h 944"/>
                  <a:gd name="T10" fmla="*/ 0 w 241"/>
                  <a:gd name="T11" fmla="*/ 931 h 944"/>
                  <a:gd name="T12" fmla="*/ 18 w 241"/>
                  <a:gd name="T13" fmla="*/ 944 h 944"/>
                  <a:gd name="T14" fmla="*/ 18 w 241"/>
                  <a:gd name="T15" fmla="*/ 941 h 944"/>
                  <a:gd name="T16" fmla="*/ 18 w 241"/>
                  <a:gd name="T17" fmla="*/ 938 h 944"/>
                  <a:gd name="T18" fmla="*/ 18 w 241"/>
                  <a:gd name="T19" fmla="*/ 944 h 94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41"/>
                  <a:gd name="T31" fmla="*/ 0 h 944"/>
                  <a:gd name="T32" fmla="*/ 241 w 241"/>
                  <a:gd name="T33" fmla="*/ 944 h 94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41" h="944">
                    <a:moveTo>
                      <a:pt x="18" y="944"/>
                    </a:moveTo>
                    <a:lnTo>
                      <a:pt x="18" y="938"/>
                    </a:lnTo>
                    <a:lnTo>
                      <a:pt x="241" y="0"/>
                    </a:lnTo>
                    <a:lnTo>
                      <a:pt x="222" y="0"/>
                    </a:lnTo>
                    <a:lnTo>
                      <a:pt x="0" y="938"/>
                    </a:lnTo>
                    <a:lnTo>
                      <a:pt x="0" y="931"/>
                    </a:lnTo>
                    <a:lnTo>
                      <a:pt x="18" y="944"/>
                    </a:lnTo>
                    <a:lnTo>
                      <a:pt x="18" y="941"/>
                    </a:lnTo>
                    <a:lnTo>
                      <a:pt x="18" y="938"/>
                    </a:lnTo>
                    <a:lnTo>
                      <a:pt x="18" y="944"/>
                    </a:lnTo>
                    <a:close/>
                  </a:path>
                </a:pathLst>
              </a:custGeom>
              <a:solidFill>
                <a:srgbClr val="000000">
                  <a:alpha val="50195"/>
                </a:srgbClr>
              </a:solidFill>
              <a:ln w="9525">
                <a:noFill/>
                <a:round/>
                <a:headEnd/>
                <a:tailEnd/>
              </a:ln>
            </p:spPr>
            <p:txBody>
              <a:bodyPr lIns="16" tIns="8" rIns="16" bIns="8">
                <a:spAutoFit/>
              </a:bodyPr>
              <a:lstStyle/>
              <a:p>
                <a:endParaRPr lang="ar-SA"/>
              </a:p>
            </p:txBody>
          </p:sp>
          <p:sp>
            <p:nvSpPr>
              <p:cNvPr id="5131" name="Freeform 13"/>
              <p:cNvSpPr>
                <a:spLocks/>
              </p:cNvSpPr>
              <p:nvPr/>
            </p:nvSpPr>
            <p:spPr bwMode="auto">
              <a:xfrm>
                <a:off x="4063" y="3967"/>
                <a:ext cx="152" cy="197"/>
              </a:xfrm>
              <a:custGeom>
                <a:avLst/>
                <a:gdLst>
                  <a:gd name="T0" fmla="*/ 18 w 455"/>
                  <a:gd name="T1" fmla="*/ 533 h 592"/>
                  <a:gd name="T2" fmla="*/ 37 w 455"/>
                  <a:gd name="T3" fmla="*/ 543 h 592"/>
                  <a:gd name="T4" fmla="*/ 455 w 455"/>
                  <a:gd name="T5" fmla="*/ 13 h 592"/>
                  <a:gd name="T6" fmla="*/ 437 w 455"/>
                  <a:gd name="T7" fmla="*/ 0 h 592"/>
                  <a:gd name="T8" fmla="*/ 18 w 455"/>
                  <a:gd name="T9" fmla="*/ 529 h 592"/>
                  <a:gd name="T10" fmla="*/ 37 w 455"/>
                  <a:gd name="T11" fmla="*/ 539 h 592"/>
                  <a:gd name="T12" fmla="*/ 18 w 455"/>
                  <a:gd name="T13" fmla="*/ 533 h 592"/>
                  <a:gd name="T14" fmla="*/ 0 w 455"/>
                  <a:gd name="T15" fmla="*/ 592 h 592"/>
                  <a:gd name="T16" fmla="*/ 37 w 455"/>
                  <a:gd name="T17" fmla="*/ 543 h 592"/>
                  <a:gd name="T18" fmla="*/ 18 w 455"/>
                  <a:gd name="T19" fmla="*/ 533 h 59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55"/>
                  <a:gd name="T31" fmla="*/ 0 h 592"/>
                  <a:gd name="T32" fmla="*/ 455 w 455"/>
                  <a:gd name="T33" fmla="*/ 592 h 59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55" h="592">
                    <a:moveTo>
                      <a:pt x="18" y="533"/>
                    </a:moveTo>
                    <a:lnTo>
                      <a:pt x="37" y="543"/>
                    </a:lnTo>
                    <a:lnTo>
                      <a:pt x="455" y="13"/>
                    </a:lnTo>
                    <a:lnTo>
                      <a:pt x="437" y="0"/>
                    </a:lnTo>
                    <a:lnTo>
                      <a:pt x="18" y="529"/>
                    </a:lnTo>
                    <a:lnTo>
                      <a:pt x="37" y="539"/>
                    </a:lnTo>
                    <a:lnTo>
                      <a:pt x="18" y="533"/>
                    </a:lnTo>
                    <a:lnTo>
                      <a:pt x="0" y="592"/>
                    </a:lnTo>
                    <a:lnTo>
                      <a:pt x="37" y="543"/>
                    </a:lnTo>
                    <a:lnTo>
                      <a:pt x="18" y="533"/>
                    </a:lnTo>
                    <a:close/>
                  </a:path>
                </a:pathLst>
              </a:custGeom>
              <a:solidFill>
                <a:srgbClr val="000000">
                  <a:alpha val="50195"/>
                </a:srgbClr>
              </a:solidFill>
              <a:ln w="9525">
                <a:noFill/>
                <a:round/>
                <a:headEnd/>
                <a:tailEnd/>
              </a:ln>
            </p:spPr>
            <p:txBody>
              <a:bodyPr lIns="16" tIns="8" rIns="16" bIns="8">
                <a:spAutoFit/>
              </a:bodyPr>
              <a:lstStyle/>
              <a:p>
                <a:endParaRPr lang="ar-SA"/>
              </a:p>
            </p:txBody>
          </p:sp>
          <p:sp>
            <p:nvSpPr>
              <p:cNvPr id="5132" name="Freeform 14"/>
              <p:cNvSpPr>
                <a:spLocks/>
              </p:cNvSpPr>
              <p:nvPr/>
            </p:nvSpPr>
            <p:spPr bwMode="auto">
              <a:xfrm>
                <a:off x="4069" y="3676"/>
                <a:ext cx="159" cy="471"/>
              </a:xfrm>
              <a:custGeom>
                <a:avLst/>
                <a:gdLst>
                  <a:gd name="T0" fmla="*/ 458 w 478"/>
                  <a:gd name="T1" fmla="*/ 0 h 1412"/>
                  <a:gd name="T2" fmla="*/ 0 w 478"/>
                  <a:gd name="T3" fmla="*/ 1406 h 1412"/>
                  <a:gd name="T4" fmla="*/ 19 w 478"/>
                  <a:gd name="T5" fmla="*/ 1412 h 1412"/>
                  <a:gd name="T6" fmla="*/ 478 w 478"/>
                  <a:gd name="T7" fmla="*/ 6 h 1412"/>
                  <a:gd name="T8" fmla="*/ 458 w 478"/>
                  <a:gd name="T9" fmla="*/ 0 h 1412"/>
                  <a:gd name="T10" fmla="*/ 0 60000 65536"/>
                  <a:gd name="T11" fmla="*/ 0 60000 65536"/>
                  <a:gd name="T12" fmla="*/ 0 60000 65536"/>
                  <a:gd name="T13" fmla="*/ 0 60000 65536"/>
                  <a:gd name="T14" fmla="*/ 0 60000 65536"/>
                  <a:gd name="T15" fmla="*/ 0 w 478"/>
                  <a:gd name="T16" fmla="*/ 0 h 1412"/>
                  <a:gd name="T17" fmla="*/ 478 w 478"/>
                  <a:gd name="T18" fmla="*/ 1412 h 1412"/>
                </a:gdLst>
                <a:ahLst/>
                <a:cxnLst>
                  <a:cxn ang="T10">
                    <a:pos x="T0" y="T1"/>
                  </a:cxn>
                  <a:cxn ang="T11">
                    <a:pos x="T2" y="T3"/>
                  </a:cxn>
                  <a:cxn ang="T12">
                    <a:pos x="T4" y="T5"/>
                  </a:cxn>
                  <a:cxn ang="T13">
                    <a:pos x="T6" y="T7"/>
                  </a:cxn>
                  <a:cxn ang="T14">
                    <a:pos x="T8" y="T9"/>
                  </a:cxn>
                </a:cxnLst>
                <a:rect l="T15" t="T16" r="T17" b="T18"/>
                <a:pathLst>
                  <a:path w="478" h="1412">
                    <a:moveTo>
                      <a:pt x="458" y="0"/>
                    </a:moveTo>
                    <a:lnTo>
                      <a:pt x="0" y="1406"/>
                    </a:lnTo>
                    <a:lnTo>
                      <a:pt x="19" y="1412"/>
                    </a:lnTo>
                    <a:lnTo>
                      <a:pt x="478" y="6"/>
                    </a:lnTo>
                    <a:lnTo>
                      <a:pt x="458" y="0"/>
                    </a:lnTo>
                    <a:close/>
                  </a:path>
                </a:pathLst>
              </a:custGeom>
              <a:solidFill>
                <a:srgbClr val="000000">
                  <a:alpha val="50195"/>
                </a:srgbClr>
              </a:solidFill>
              <a:ln w="9525">
                <a:noFill/>
                <a:round/>
                <a:headEnd/>
                <a:tailEnd/>
              </a:ln>
            </p:spPr>
            <p:txBody>
              <a:bodyPr lIns="16" tIns="8" rIns="16" bIns="8">
                <a:spAutoFit/>
              </a:bodyPr>
              <a:lstStyle/>
              <a:p>
                <a:endParaRPr lang="ar-SA"/>
              </a:p>
            </p:txBody>
          </p:sp>
          <p:sp>
            <p:nvSpPr>
              <p:cNvPr id="5133" name="Freeform 15"/>
              <p:cNvSpPr>
                <a:spLocks/>
              </p:cNvSpPr>
              <p:nvPr/>
            </p:nvSpPr>
            <p:spPr bwMode="auto">
              <a:xfrm>
                <a:off x="4132" y="2018"/>
                <a:ext cx="1001" cy="1663"/>
              </a:xfrm>
              <a:custGeom>
                <a:avLst/>
                <a:gdLst>
                  <a:gd name="T0" fmla="*/ 2445 w 3002"/>
                  <a:gd name="T1" fmla="*/ 217 h 4989"/>
                  <a:gd name="T2" fmla="*/ 1823 w 3002"/>
                  <a:gd name="T3" fmla="*/ 684 h 4989"/>
                  <a:gd name="T4" fmla="*/ 1297 w 3002"/>
                  <a:gd name="T5" fmla="*/ 1299 h 4989"/>
                  <a:gd name="T6" fmla="*/ 866 w 3002"/>
                  <a:gd name="T7" fmla="*/ 1990 h 4989"/>
                  <a:gd name="T8" fmla="*/ 527 w 3002"/>
                  <a:gd name="T9" fmla="*/ 2693 h 4989"/>
                  <a:gd name="T10" fmla="*/ 272 w 3002"/>
                  <a:gd name="T11" fmla="*/ 3340 h 4989"/>
                  <a:gd name="T12" fmla="*/ 102 w 3002"/>
                  <a:gd name="T13" fmla="*/ 3860 h 4989"/>
                  <a:gd name="T14" fmla="*/ 12 w 3002"/>
                  <a:gd name="T15" fmla="*/ 4191 h 4989"/>
                  <a:gd name="T16" fmla="*/ 155 w 3002"/>
                  <a:gd name="T17" fmla="*/ 4528 h 4989"/>
                  <a:gd name="T18" fmla="*/ 245 w 3002"/>
                  <a:gd name="T19" fmla="*/ 4891 h 4989"/>
                  <a:gd name="T20" fmla="*/ 455 w 3002"/>
                  <a:gd name="T21" fmla="*/ 4469 h 4989"/>
                  <a:gd name="T22" fmla="*/ 672 w 3002"/>
                  <a:gd name="T23" fmla="*/ 3885 h 4989"/>
                  <a:gd name="T24" fmla="*/ 870 w 3002"/>
                  <a:gd name="T25" fmla="*/ 3389 h 4989"/>
                  <a:gd name="T26" fmla="*/ 1074 w 3002"/>
                  <a:gd name="T27" fmla="*/ 2946 h 4989"/>
                  <a:gd name="T28" fmla="*/ 1300 w 3002"/>
                  <a:gd name="T29" fmla="*/ 2510 h 4989"/>
                  <a:gd name="T30" fmla="*/ 1576 w 3002"/>
                  <a:gd name="T31" fmla="*/ 2048 h 4989"/>
                  <a:gd name="T32" fmla="*/ 1919 w 3002"/>
                  <a:gd name="T33" fmla="*/ 1523 h 4989"/>
                  <a:gd name="T34" fmla="*/ 2352 w 3002"/>
                  <a:gd name="T35" fmla="*/ 895 h 4989"/>
                  <a:gd name="T36" fmla="*/ 2250 w 3002"/>
                  <a:gd name="T37" fmla="*/ 1095 h 4989"/>
                  <a:gd name="T38" fmla="*/ 1937 w 3002"/>
                  <a:gd name="T39" fmla="*/ 1613 h 4989"/>
                  <a:gd name="T40" fmla="*/ 1631 w 3002"/>
                  <a:gd name="T41" fmla="*/ 2142 h 4989"/>
                  <a:gd name="T42" fmla="*/ 1337 w 3002"/>
                  <a:gd name="T43" fmla="*/ 2677 h 4989"/>
                  <a:gd name="T44" fmla="*/ 1068 w 3002"/>
                  <a:gd name="T45" fmla="*/ 3219 h 4989"/>
                  <a:gd name="T46" fmla="*/ 827 w 3002"/>
                  <a:gd name="T47" fmla="*/ 3767 h 4989"/>
                  <a:gd name="T48" fmla="*/ 629 w 3002"/>
                  <a:gd name="T49" fmla="*/ 4311 h 4989"/>
                  <a:gd name="T50" fmla="*/ 480 w 3002"/>
                  <a:gd name="T51" fmla="*/ 4853 h 4989"/>
                  <a:gd name="T52" fmla="*/ 576 w 3002"/>
                  <a:gd name="T53" fmla="*/ 4893 h 4989"/>
                  <a:gd name="T54" fmla="*/ 790 w 3002"/>
                  <a:gd name="T55" fmla="*/ 4819 h 4989"/>
                  <a:gd name="T56" fmla="*/ 1019 w 3002"/>
                  <a:gd name="T57" fmla="*/ 4785 h 4989"/>
                  <a:gd name="T58" fmla="*/ 1225 w 3002"/>
                  <a:gd name="T59" fmla="*/ 4775 h 4989"/>
                  <a:gd name="T60" fmla="*/ 1547 w 3002"/>
                  <a:gd name="T61" fmla="*/ 4342 h 4989"/>
                  <a:gd name="T62" fmla="*/ 1829 w 3002"/>
                  <a:gd name="T63" fmla="*/ 3782 h 4989"/>
                  <a:gd name="T64" fmla="*/ 2052 w 3002"/>
                  <a:gd name="T65" fmla="*/ 3262 h 4989"/>
                  <a:gd name="T66" fmla="*/ 2256 w 3002"/>
                  <a:gd name="T67" fmla="*/ 2791 h 4989"/>
                  <a:gd name="T68" fmla="*/ 2408 w 3002"/>
                  <a:gd name="T69" fmla="*/ 2476 h 4989"/>
                  <a:gd name="T70" fmla="*/ 2538 w 3002"/>
                  <a:gd name="T71" fmla="*/ 2176 h 4989"/>
                  <a:gd name="T72" fmla="*/ 2476 w 3002"/>
                  <a:gd name="T73" fmla="*/ 2093 h 4989"/>
                  <a:gd name="T74" fmla="*/ 2309 w 3002"/>
                  <a:gd name="T75" fmla="*/ 2036 h 4989"/>
                  <a:gd name="T76" fmla="*/ 2133 w 3002"/>
                  <a:gd name="T77" fmla="*/ 1984 h 4989"/>
                  <a:gd name="T78" fmla="*/ 1980 w 3002"/>
                  <a:gd name="T79" fmla="*/ 1978 h 4989"/>
                  <a:gd name="T80" fmla="*/ 2027 w 3002"/>
                  <a:gd name="T81" fmla="*/ 1922 h 4989"/>
                  <a:gd name="T82" fmla="*/ 2207 w 3002"/>
                  <a:gd name="T83" fmla="*/ 1891 h 4989"/>
                  <a:gd name="T84" fmla="*/ 2429 w 3002"/>
                  <a:gd name="T85" fmla="*/ 1882 h 4989"/>
                  <a:gd name="T86" fmla="*/ 2656 w 3002"/>
                  <a:gd name="T87" fmla="*/ 1850 h 4989"/>
                  <a:gd name="T88" fmla="*/ 2786 w 3002"/>
                  <a:gd name="T89" fmla="*/ 1631 h 4989"/>
                  <a:gd name="T90" fmla="*/ 2878 w 3002"/>
                  <a:gd name="T91" fmla="*/ 1299 h 4989"/>
                  <a:gd name="T92" fmla="*/ 2804 w 3002"/>
                  <a:gd name="T93" fmla="*/ 1201 h 4989"/>
                  <a:gd name="T94" fmla="*/ 2649 w 3002"/>
                  <a:gd name="T95" fmla="*/ 1201 h 4989"/>
                  <a:gd name="T96" fmla="*/ 2494 w 3002"/>
                  <a:gd name="T97" fmla="*/ 1207 h 4989"/>
                  <a:gd name="T98" fmla="*/ 2352 w 3002"/>
                  <a:gd name="T99" fmla="*/ 1217 h 4989"/>
                  <a:gd name="T100" fmla="*/ 2429 w 3002"/>
                  <a:gd name="T101" fmla="*/ 1154 h 4989"/>
                  <a:gd name="T102" fmla="*/ 2594 w 3002"/>
                  <a:gd name="T103" fmla="*/ 1095 h 4989"/>
                  <a:gd name="T104" fmla="*/ 2764 w 3002"/>
                  <a:gd name="T105" fmla="*/ 1056 h 4989"/>
                  <a:gd name="T106" fmla="*/ 2925 w 3002"/>
                  <a:gd name="T107" fmla="*/ 1015 h 4989"/>
                  <a:gd name="T108" fmla="*/ 3002 w 3002"/>
                  <a:gd name="T109" fmla="*/ 313 h 498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002"/>
                  <a:gd name="T166" fmla="*/ 0 h 4989"/>
                  <a:gd name="T167" fmla="*/ 3002 w 3002"/>
                  <a:gd name="T168" fmla="*/ 4989 h 498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002" h="4989">
                    <a:moveTo>
                      <a:pt x="2978" y="0"/>
                    </a:moveTo>
                    <a:lnTo>
                      <a:pt x="2792" y="56"/>
                    </a:lnTo>
                    <a:lnTo>
                      <a:pt x="2615" y="130"/>
                    </a:lnTo>
                    <a:lnTo>
                      <a:pt x="2445" y="217"/>
                    </a:lnTo>
                    <a:lnTo>
                      <a:pt x="2278" y="315"/>
                    </a:lnTo>
                    <a:lnTo>
                      <a:pt x="2120" y="427"/>
                    </a:lnTo>
                    <a:lnTo>
                      <a:pt x="1968" y="550"/>
                    </a:lnTo>
                    <a:lnTo>
                      <a:pt x="1823" y="684"/>
                    </a:lnTo>
                    <a:lnTo>
                      <a:pt x="1680" y="826"/>
                    </a:lnTo>
                    <a:lnTo>
                      <a:pt x="1547" y="978"/>
                    </a:lnTo>
                    <a:lnTo>
                      <a:pt x="1421" y="1136"/>
                    </a:lnTo>
                    <a:lnTo>
                      <a:pt x="1297" y="1299"/>
                    </a:lnTo>
                    <a:lnTo>
                      <a:pt x="1182" y="1467"/>
                    </a:lnTo>
                    <a:lnTo>
                      <a:pt x="1071" y="1640"/>
                    </a:lnTo>
                    <a:lnTo>
                      <a:pt x="966" y="1813"/>
                    </a:lnTo>
                    <a:lnTo>
                      <a:pt x="866" y="1990"/>
                    </a:lnTo>
                    <a:lnTo>
                      <a:pt x="774" y="2166"/>
                    </a:lnTo>
                    <a:lnTo>
                      <a:pt x="688" y="2346"/>
                    </a:lnTo>
                    <a:lnTo>
                      <a:pt x="604" y="2519"/>
                    </a:lnTo>
                    <a:lnTo>
                      <a:pt x="527" y="2693"/>
                    </a:lnTo>
                    <a:lnTo>
                      <a:pt x="455" y="2863"/>
                    </a:lnTo>
                    <a:lnTo>
                      <a:pt x="390" y="3027"/>
                    </a:lnTo>
                    <a:lnTo>
                      <a:pt x="328" y="3185"/>
                    </a:lnTo>
                    <a:lnTo>
                      <a:pt x="272" y="3340"/>
                    </a:lnTo>
                    <a:lnTo>
                      <a:pt x="223" y="3481"/>
                    </a:lnTo>
                    <a:lnTo>
                      <a:pt x="180" y="3618"/>
                    </a:lnTo>
                    <a:lnTo>
                      <a:pt x="139" y="3746"/>
                    </a:lnTo>
                    <a:lnTo>
                      <a:pt x="102" y="3860"/>
                    </a:lnTo>
                    <a:lnTo>
                      <a:pt x="71" y="3962"/>
                    </a:lnTo>
                    <a:lnTo>
                      <a:pt x="47" y="4052"/>
                    </a:lnTo>
                    <a:lnTo>
                      <a:pt x="27" y="4128"/>
                    </a:lnTo>
                    <a:lnTo>
                      <a:pt x="12" y="4191"/>
                    </a:lnTo>
                    <a:lnTo>
                      <a:pt x="0" y="4234"/>
                    </a:lnTo>
                    <a:lnTo>
                      <a:pt x="65" y="4340"/>
                    </a:lnTo>
                    <a:lnTo>
                      <a:pt x="115" y="4436"/>
                    </a:lnTo>
                    <a:lnTo>
                      <a:pt x="155" y="4528"/>
                    </a:lnTo>
                    <a:lnTo>
                      <a:pt x="182" y="4618"/>
                    </a:lnTo>
                    <a:lnTo>
                      <a:pt x="204" y="4705"/>
                    </a:lnTo>
                    <a:lnTo>
                      <a:pt x="226" y="4797"/>
                    </a:lnTo>
                    <a:lnTo>
                      <a:pt x="245" y="4891"/>
                    </a:lnTo>
                    <a:lnTo>
                      <a:pt x="266" y="4989"/>
                    </a:lnTo>
                    <a:lnTo>
                      <a:pt x="331" y="4807"/>
                    </a:lnTo>
                    <a:lnTo>
                      <a:pt x="396" y="4634"/>
                    </a:lnTo>
                    <a:lnTo>
                      <a:pt x="455" y="4469"/>
                    </a:lnTo>
                    <a:lnTo>
                      <a:pt x="511" y="4314"/>
                    </a:lnTo>
                    <a:lnTo>
                      <a:pt x="566" y="4163"/>
                    </a:lnTo>
                    <a:lnTo>
                      <a:pt x="619" y="4020"/>
                    </a:lnTo>
                    <a:lnTo>
                      <a:pt x="672" y="3885"/>
                    </a:lnTo>
                    <a:lnTo>
                      <a:pt x="721" y="3754"/>
                    </a:lnTo>
                    <a:lnTo>
                      <a:pt x="774" y="3630"/>
                    </a:lnTo>
                    <a:lnTo>
                      <a:pt x="820" y="3507"/>
                    </a:lnTo>
                    <a:lnTo>
                      <a:pt x="870" y="3389"/>
                    </a:lnTo>
                    <a:lnTo>
                      <a:pt x="919" y="3275"/>
                    </a:lnTo>
                    <a:lnTo>
                      <a:pt x="968" y="3163"/>
                    </a:lnTo>
                    <a:lnTo>
                      <a:pt x="1021" y="3055"/>
                    </a:lnTo>
                    <a:lnTo>
                      <a:pt x="1074" y="2946"/>
                    </a:lnTo>
                    <a:lnTo>
                      <a:pt x="1127" y="2838"/>
                    </a:lnTo>
                    <a:lnTo>
                      <a:pt x="1182" y="2730"/>
                    </a:lnTo>
                    <a:lnTo>
                      <a:pt x="1241" y="2622"/>
                    </a:lnTo>
                    <a:lnTo>
                      <a:pt x="1300" y="2510"/>
                    </a:lnTo>
                    <a:lnTo>
                      <a:pt x="1365" y="2399"/>
                    </a:lnTo>
                    <a:lnTo>
                      <a:pt x="1429" y="2287"/>
                    </a:lnTo>
                    <a:lnTo>
                      <a:pt x="1501" y="2170"/>
                    </a:lnTo>
                    <a:lnTo>
                      <a:pt x="1576" y="2048"/>
                    </a:lnTo>
                    <a:lnTo>
                      <a:pt x="1653" y="1925"/>
                    </a:lnTo>
                    <a:lnTo>
                      <a:pt x="1737" y="1799"/>
                    </a:lnTo>
                    <a:lnTo>
                      <a:pt x="1827" y="1665"/>
                    </a:lnTo>
                    <a:lnTo>
                      <a:pt x="1919" y="1523"/>
                    </a:lnTo>
                    <a:lnTo>
                      <a:pt x="2018" y="1377"/>
                    </a:lnTo>
                    <a:lnTo>
                      <a:pt x="2123" y="1226"/>
                    </a:lnTo>
                    <a:lnTo>
                      <a:pt x="2235" y="1062"/>
                    </a:lnTo>
                    <a:lnTo>
                      <a:pt x="2352" y="895"/>
                    </a:lnTo>
                    <a:lnTo>
                      <a:pt x="2480" y="715"/>
                    </a:lnTo>
                    <a:lnTo>
                      <a:pt x="2402" y="842"/>
                    </a:lnTo>
                    <a:lnTo>
                      <a:pt x="2327" y="966"/>
                    </a:lnTo>
                    <a:lnTo>
                      <a:pt x="2250" y="1095"/>
                    </a:lnTo>
                    <a:lnTo>
                      <a:pt x="2172" y="1223"/>
                    </a:lnTo>
                    <a:lnTo>
                      <a:pt x="2096" y="1352"/>
                    </a:lnTo>
                    <a:lnTo>
                      <a:pt x="2015" y="1483"/>
                    </a:lnTo>
                    <a:lnTo>
                      <a:pt x="1937" y="1613"/>
                    </a:lnTo>
                    <a:lnTo>
                      <a:pt x="1860" y="1742"/>
                    </a:lnTo>
                    <a:lnTo>
                      <a:pt x="1782" y="1876"/>
                    </a:lnTo>
                    <a:lnTo>
                      <a:pt x="1709" y="2009"/>
                    </a:lnTo>
                    <a:lnTo>
                      <a:pt x="1631" y="2142"/>
                    </a:lnTo>
                    <a:lnTo>
                      <a:pt x="1557" y="2275"/>
                    </a:lnTo>
                    <a:lnTo>
                      <a:pt x="1482" y="2408"/>
                    </a:lnTo>
                    <a:lnTo>
                      <a:pt x="1411" y="2540"/>
                    </a:lnTo>
                    <a:lnTo>
                      <a:pt x="1337" y="2677"/>
                    </a:lnTo>
                    <a:lnTo>
                      <a:pt x="1269" y="2813"/>
                    </a:lnTo>
                    <a:lnTo>
                      <a:pt x="1201" y="2950"/>
                    </a:lnTo>
                    <a:lnTo>
                      <a:pt x="1133" y="3083"/>
                    </a:lnTo>
                    <a:lnTo>
                      <a:pt x="1068" y="3219"/>
                    </a:lnTo>
                    <a:lnTo>
                      <a:pt x="1003" y="3355"/>
                    </a:lnTo>
                    <a:lnTo>
                      <a:pt x="944" y="3491"/>
                    </a:lnTo>
                    <a:lnTo>
                      <a:pt x="886" y="3628"/>
                    </a:lnTo>
                    <a:lnTo>
                      <a:pt x="827" y="3767"/>
                    </a:lnTo>
                    <a:lnTo>
                      <a:pt x="774" y="3903"/>
                    </a:lnTo>
                    <a:lnTo>
                      <a:pt x="721" y="4040"/>
                    </a:lnTo>
                    <a:lnTo>
                      <a:pt x="674" y="4175"/>
                    </a:lnTo>
                    <a:lnTo>
                      <a:pt x="629" y="4311"/>
                    </a:lnTo>
                    <a:lnTo>
                      <a:pt x="588" y="4448"/>
                    </a:lnTo>
                    <a:lnTo>
                      <a:pt x="548" y="4583"/>
                    </a:lnTo>
                    <a:lnTo>
                      <a:pt x="511" y="4720"/>
                    </a:lnTo>
                    <a:lnTo>
                      <a:pt x="480" y="4853"/>
                    </a:lnTo>
                    <a:lnTo>
                      <a:pt x="452" y="4989"/>
                    </a:lnTo>
                    <a:lnTo>
                      <a:pt x="490" y="4955"/>
                    </a:lnTo>
                    <a:lnTo>
                      <a:pt x="533" y="4921"/>
                    </a:lnTo>
                    <a:lnTo>
                      <a:pt x="576" y="4893"/>
                    </a:lnTo>
                    <a:lnTo>
                      <a:pt x="625" y="4871"/>
                    </a:lnTo>
                    <a:lnTo>
                      <a:pt x="678" y="4850"/>
                    </a:lnTo>
                    <a:lnTo>
                      <a:pt x="733" y="4834"/>
                    </a:lnTo>
                    <a:lnTo>
                      <a:pt x="790" y="4819"/>
                    </a:lnTo>
                    <a:lnTo>
                      <a:pt x="848" y="4807"/>
                    </a:lnTo>
                    <a:lnTo>
                      <a:pt x="904" y="4797"/>
                    </a:lnTo>
                    <a:lnTo>
                      <a:pt x="962" y="4791"/>
                    </a:lnTo>
                    <a:lnTo>
                      <a:pt x="1019" y="4785"/>
                    </a:lnTo>
                    <a:lnTo>
                      <a:pt x="1074" y="4781"/>
                    </a:lnTo>
                    <a:lnTo>
                      <a:pt x="1127" y="4779"/>
                    </a:lnTo>
                    <a:lnTo>
                      <a:pt x="1176" y="4775"/>
                    </a:lnTo>
                    <a:lnTo>
                      <a:pt x="1225" y="4775"/>
                    </a:lnTo>
                    <a:lnTo>
                      <a:pt x="1269" y="4775"/>
                    </a:lnTo>
                    <a:lnTo>
                      <a:pt x="1368" y="4630"/>
                    </a:lnTo>
                    <a:lnTo>
                      <a:pt x="1461" y="4487"/>
                    </a:lnTo>
                    <a:lnTo>
                      <a:pt x="1547" y="4342"/>
                    </a:lnTo>
                    <a:lnTo>
                      <a:pt x="1625" y="4200"/>
                    </a:lnTo>
                    <a:lnTo>
                      <a:pt x="1699" y="4061"/>
                    </a:lnTo>
                    <a:lnTo>
                      <a:pt x="1768" y="3922"/>
                    </a:lnTo>
                    <a:lnTo>
                      <a:pt x="1829" y="3782"/>
                    </a:lnTo>
                    <a:lnTo>
                      <a:pt x="1888" y="3650"/>
                    </a:lnTo>
                    <a:lnTo>
                      <a:pt x="1944" y="3516"/>
                    </a:lnTo>
                    <a:lnTo>
                      <a:pt x="2000" y="3385"/>
                    </a:lnTo>
                    <a:lnTo>
                      <a:pt x="2052" y="3262"/>
                    </a:lnTo>
                    <a:lnTo>
                      <a:pt x="2102" y="3138"/>
                    </a:lnTo>
                    <a:lnTo>
                      <a:pt x="2154" y="3018"/>
                    </a:lnTo>
                    <a:lnTo>
                      <a:pt x="2204" y="2903"/>
                    </a:lnTo>
                    <a:lnTo>
                      <a:pt x="2256" y="2791"/>
                    </a:lnTo>
                    <a:lnTo>
                      <a:pt x="2309" y="2687"/>
                    </a:lnTo>
                    <a:lnTo>
                      <a:pt x="2343" y="2622"/>
                    </a:lnTo>
                    <a:lnTo>
                      <a:pt x="2378" y="2554"/>
                    </a:lnTo>
                    <a:lnTo>
                      <a:pt x="2408" y="2476"/>
                    </a:lnTo>
                    <a:lnTo>
                      <a:pt x="2439" y="2399"/>
                    </a:lnTo>
                    <a:lnTo>
                      <a:pt x="2470" y="2321"/>
                    </a:lnTo>
                    <a:lnTo>
                      <a:pt x="2504" y="2244"/>
                    </a:lnTo>
                    <a:lnTo>
                      <a:pt x="2538" y="2176"/>
                    </a:lnTo>
                    <a:lnTo>
                      <a:pt x="2572" y="2111"/>
                    </a:lnTo>
                    <a:lnTo>
                      <a:pt x="2544" y="2107"/>
                    </a:lnTo>
                    <a:lnTo>
                      <a:pt x="2510" y="2101"/>
                    </a:lnTo>
                    <a:lnTo>
                      <a:pt x="2476" y="2093"/>
                    </a:lnTo>
                    <a:lnTo>
                      <a:pt x="2439" y="2080"/>
                    </a:lnTo>
                    <a:lnTo>
                      <a:pt x="2396" y="2068"/>
                    </a:lnTo>
                    <a:lnTo>
                      <a:pt x="2355" y="2052"/>
                    </a:lnTo>
                    <a:lnTo>
                      <a:pt x="2309" y="2036"/>
                    </a:lnTo>
                    <a:lnTo>
                      <a:pt x="2266" y="2021"/>
                    </a:lnTo>
                    <a:lnTo>
                      <a:pt x="2223" y="2005"/>
                    </a:lnTo>
                    <a:lnTo>
                      <a:pt x="2176" y="1993"/>
                    </a:lnTo>
                    <a:lnTo>
                      <a:pt x="2133" y="1984"/>
                    </a:lnTo>
                    <a:lnTo>
                      <a:pt x="2092" y="1978"/>
                    </a:lnTo>
                    <a:lnTo>
                      <a:pt x="2052" y="1972"/>
                    </a:lnTo>
                    <a:lnTo>
                      <a:pt x="2015" y="1972"/>
                    </a:lnTo>
                    <a:lnTo>
                      <a:pt x="1980" y="1978"/>
                    </a:lnTo>
                    <a:lnTo>
                      <a:pt x="1950" y="1990"/>
                    </a:lnTo>
                    <a:lnTo>
                      <a:pt x="1968" y="1962"/>
                    </a:lnTo>
                    <a:lnTo>
                      <a:pt x="1996" y="1940"/>
                    </a:lnTo>
                    <a:lnTo>
                      <a:pt x="2027" y="1922"/>
                    </a:lnTo>
                    <a:lnTo>
                      <a:pt x="2068" y="1909"/>
                    </a:lnTo>
                    <a:lnTo>
                      <a:pt x="2111" y="1901"/>
                    </a:lnTo>
                    <a:lnTo>
                      <a:pt x="2157" y="1895"/>
                    </a:lnTo>
                    <a:lnTo>
                      <a:pt x="2207" y="1891"/>
                    </a:lnTo>
                    <a:lnTo>
                      <a:pt x="2260" y="1888"/>
                    </a:lnTo>
                    <a:lnTo>
                      <a:pt x="2315" y="1885"/>
                    </a:lnTo>
                    <a:lnTo>
                      <a:pt x="2370" y="1885"/>
                    </a:lnTo>
                    <a:lnTo>
                      <a:pt x="2429" y="1882"/>
                    </a:lnTo>
                    <a:lnTo>
                      <a:pt x="2488" y="1879"/>
                    </a:lnTo>
                    <a:lnTo>
                      <a:pt x="2544" y="1872"/>
                    </a:lnTo>
                    <a:lnTo>
                      <a:pt x="2600" y="1864"/>
                    </a:lnTo>
                    <a:lnTo>
                      <a:pt x="2656" y="1850"/>
                    </a:lnTo>
                    <a:lnTo>
                      <a:pt x="2708" y="1836"/>
                    </a:lnTo>
                    <a:lnTo>
                      <a:pt x="2739" y="1770"/>
                    </a:lnTo>
                    <a:lnTo>
                      <a:pt x="2764" y="1703"/>
                    </a:lnTo>
                    <a:lnTo>
                      <a:pt x="2786" y="1631"/>
                    </a:lnTo>
                    <a:lnTo>
                      <a:pt x="2807" y="1556"/>
                    </a:lnTo>
                    <a:lnTo>
                      <a:pt x="2829" y="1479"/>
                    </a:lnTo>
                    <a:lnTo>
                      <a:pt x="2851" y="1393"/>
                    </a:lnTo>
                    <a:lnTo>
                      <a:pt x="2878" y="1299"/>
                    </a:lnTo>
                    <a:lnTo>
                      <a:pt x="2909" y="1201"/>
                    </a:lnTo>
                    <a:lnTo>
                      <a:pt x="2876" y="1201"/>
                    </a:lnTo>
                    <a:lnTo>
                      <a:pt x="2841" y="1201"/>
                    </a:lnTo>
                    <a:lnTo>
                      <a:pt x="2804" y="1201"/>
                    </a:lnTo>
                    <a:lnTo>
                      <a:pt x="2767" y="1201"/>
                    </a:lnTo>
                    <a:lnTo>
                      <a:pt x="2729" y="1201"/>
                    </a:lnTo>
                    <a:lnTo>
                      <a:pt x="2690" y="1201"/>
                    </a:lnTo>
                    <a:lnTo>
                      <a:pt x="2649" y="1201"/>
                    </a:lnTo>
                    <a:lnTo>
                      <a:pt x="2612" y="1201"/>
                    </a:lnTo>
                    <a:lnTo>
                      <a:pt x="2572" y="1205"/>
                    </a:lnTo>
                    <a:lnTo>
                      <a:pt x="2531" y="1205"/>
                    </a:lnTo>
                    <a:lnTo>
                      <a:pt x="2494" y="1207"/>
                    </a:lnTo>
                    <a:lnTo>
                      <a:pt x="2454" y="1207"/>
                    </a:lnTo>
                    <a:lnTo>
                      <a:pt x="2421" y="1211"/>
                    </a:lnTo>
                    <a:lnTo>
                      <a:pt x="2386" y="1213"/>
                    </a:lnTo>
                    <a:lnTo>
                      <a:pt x="2352" y="1217"/>
                    </a:lnTo>
                    <a:lnTo>
                      <a:pt x="2321" y="1219"/>
                    </a:lnTo>
                    <a:lnTo>
                      <a:pt x="2355" y="1195"/>
                    </a:lnTo>
                    <a:lnTo>
                      <a:pt x="2392" y="1173"/>
                    </a:lnTo>
                    <a:lnTo>
                      <a:pt x="2429" y="1154"/>
                    </a:lnTo>
                    <a:lnTo>
                      <a:pt x="2470" y="1136"/>
                    </a:lnTo>
                    <a:lnTo>
                      <a:pt x="2510" y="1121"/>
                    </a:lnTo>
                    <a:lnTo>
                      <a:pt x="2550" y="1109"/>
                    </a:lnTo>
                    <a:lnTo>
                      <a:pt x="2594" y="1095"/>
                    </a:lnTo>
                    <a:lnTo>
                      <a:pt x="2637" y="1083"/>
                    </a:lnTo>
                    <a:lnTo>
                      <a:pt x="2680" y="1074"/>
                    </a:lnTo>
                    <a:lnTo>
                      <a:pt x="2723" y="1064"/>
                    </a:lnTo>
                    <a:lnTo>
                      <a:pt x="2764" y="1056"/>
                    </a:lnTo>
                    <a:lnTo>
                      <a:pt x="2807" y="1046"/>
                    </a:lnTo>
                    <a:lnTo>
                      <a:pt x="2847" y="1037"/>
                    </a:lnTo>
                    <a:lnTo>
                      <a:pt x="2888" y="1028"/>
                    </a:lnTo>
                    <a:lnTo>
                      <a:pt x="2925" y="1015"/>
                    </a:lnTo>
                    <a:lnTo>
                      <a:pt x="2962" y="1005"/>
                    </a:lnTo>
                    <a:lnTo>
                      <a:pt x="2984" y="842"/>
                    </a:lnTo>
                    <a:lnTo>
                      <a:pt x="2999" y="603"/>
                    </a:lnTo>
                    <a:lnTo>
                      <a:pt x="3002" y="313"/>
                    </a:lnTo>
                    <a:lnTo>
                      <a:pt x="2978" y="0"/>
                    </a:lnTo>
                    <a:close/>
                  </a:path>
                </a:pathLst>
              </a:custGeom>
              <a:solidFill>
                <a:srgbClr val="FFFFFF">
                  <a:alpha val="50195"/>
                </a:srgbClr>
              </a:solidFill>
              <a:ln w="11113">
                <a:solidFill>
                  <a:srgbClr val="000000"/>
                </a:solidFill>
                <a:prstDash val="solid"/>
                <a:round/>
                <a:headEnd/>
                <a:tailEnd/>
              </a:ln>
            </p:spPr>
            <p:txBody>
              <a:bodyPr lIns="16" tIns="8" rIns="16" bIns="8">
                <a:spAutoFit/>
              </a:bodyPr>
              <a:lstStyle/>
              <a:p>
                <a:endParaRPr lang="ar-SA"/>
              </a:p>
            </p:txBody>
          </p:sp>
          <p:sp>
            <p:nvSpPr>
              <p:cNvPr id="5134" name="Freeform 16"/>
              <p:cNvSpPr>
                <a:spLocks/>
              </p:cNvSpPr>
              <p:nvPr/>
            </p:nvSpPr>
            <p:spPr bwMode="auto">
              <a:xfrm>
                <a:off x="4028" y="3883"/>
                <a:ext cx="207" cy="429"/>
              </a:xfrm>
              <a:custGeom>
                <a:avLst/>
                <a:gdLst>
                  <a:gd name="T0" fmla="*/ 375 w 623"/>
                  <a:gd name="T1" fmla="*/ 33 h 1288"/>
                  <a:gd name="T2" fmla="*/ 396 w 623"/>
                  <a:gd name="T3" fmla="*/ 55 h 1288"/>
                  <a:gd name="T4" fmla="*/ 418 w 623"/>
                  <a:gd name="T5" fmla="*/ 71 h 1288"/>
                  <a:gd name="T6" fmla="*/ 439 w 623"/>
                  <a:gd name="T7" fmla="*/ 86 h 1288"/>
                  <a:gd name="T8" fmla="*/ 465 w 623"/>
                  <a:gd name="T9" fmla="*/ 92 h 1288"/>
                  <a:gd name="T10" fmla="*/ 496 w 623"/>
                  <a:gd name="T11" fmla="*/ 90 h 1288"/>
                  <a:gd name="T12" fmla="*/ 530 w 623"/>
                  <a:gd name="T13" fmla="*/ 74 h 1288"/>
                  <a:gd name="T14" fmla="*/ 570 w 623"/>
                  <a:gd name="T15" fmla="*/ 47 h 1288"/>
                  <a:gd name="T16" fmla="*/ 616 w 623"/>
                  <a:gd name="T17" fmla="*/ 0 h 1288"/>
                  <a:gd name="T18" fmla="*/ 623 w 623"/>
                  <a:gd name="T19" fmla="*/ 9 h 1288"/>
                  <a:gd name="T20" fmla="*/ 623 w 623"/>
                  <a:gd name="T21" fmla="*/ 27 h 1288"/>
                  <a:gd name="T22" fmla="*/ 620 w 623"/>
                  <a:gd name="T23" fmla="*/ 59 h 1288"/>
                  <a:gd name="T24" fmla="*/ 610 w 623"/>
                  <a:gd name="T25" fmla="*/ 96 h 1288"/>
                  <a:gd name="T26" fmla="*/ 598 w 623"/>
                  <a:gd name="T27" fmla="*/ 145 h 1288"/>
                  <a:gd name="T28" fmla="*/ 582 w 623"/>
                  <a:gd name="T29" fmla="*/ 198 h 1288"/>
                  <a:gd name="T30" fmla="*/ 564 w 623"/>
                  <a:gd name="T31" fmla="*/ 257 h 1288"/>
                  <a:gd name="T32" fmla="*/ 545 w 623"/>
                  <a:gd name="T33" fmla="*/ 321 h 1288"/>
                  <a:gd name="T34" fmla="*/ 527 w 623"/>
                  <a:gd name="T35" fmla="*/ 362 h 1288"/>
                  <a:gd name="T36" fmla="*/ 486 w 623"/>
                  <a:gd name="T37" fmla="*/ 417 h 1288"/>
                  <a:gd name="T38" fmla="*/ 433 w 623"/>
                  <a:gd name="T39" fmla="*/ 486 h 1288"/>
                  <a:gd name="T40" fmla="*/ 372 w 623"/>
                  <a:gd name="T41" fmla="*/ 560 h 1288"/>
                  <a:gd name="T42" fmla="*/ 307 w 623"/>
                  <a:gd name="T43" fmla="*/ 637 h 1288"/>
                  <a:gd name="T44" fmla="*/ 241 w 623"/>
                  <a:gd name="T45" fmla="*/ 715 h 1288"/>
                  <a:gd name="T46" fmla="*/ 183 w 623"/>
                  <a:gd name="T47" fmla="*/ 790 h 1288"/>
                  <a:gd name="T48" fmla="*/ 133 w 623"/>
                  <a:gd name="T49" fmla="*/ 851 h 1288"/>
                  <a:gd name="T50" fmla="*/ 87 w 623"/>
                  <a:gd name="T51" fmla="*/ 947 h 1288"/>
                  <a:gd name="T52" fmla="*/ 78 w 623"/>
                  <a:gd name="T53" fmla="*/ 1024 h 1288"/>
                  <a:gd name="T54" fmla="*/ 94 w 623"/>
                  <a:gd name="T55" fmla="*/ 1080 h 1288"/>
                  <a:gd name="T56" fmla="*/ 118 w 623"/>
                  <a:gd name="T57" fmla="*/ 1127 h 1288"/>
                  <a:gd name="T58" fmla="*/ 143 w 623"/>
                  <a:gd name="T59" fmla="*/ 1164 h 1288"/>
                  <a:gd name="T60" fmla="*/ 159 w 623"/>
                  <a:gd name="T61" fmla="*/ 1200 h 1288"/>
                  <a:gd name="T62" fmla="*/ 149 w 623"/>
                  <a:gd name="T63" fmla="*/ 1237 h 1288"/>
                  <a:gd name="T64" fmla="*/ 102 w 623"/>
                  <a:gd name="T65" fmla="*/ 1284 h 1288"/>
                  <a:gd name="T66" fmla="*/ 72 w 623"/>
                  <a:gd name="T67" fmla="*/ 1288 h 1288"/>
                  <a:gd name="T68" fmla="*/ 47 w 623"/>
                  <a:gd name="T69" fmla="*/ 1288 h 1288"/>
                  <a:gd name="T70" fmla="*/ 28 w 623"/>
                  <a:gd name="T71" fmla="*/ 1278 h 1288"/>
                  <a:gd name="T72" fmla="*/ 16 w 623"/>
                  <a:gd name="T73" fmla="*/ 1268 h 1288"/>
                  <a:gd name="T74" fmla="*/ 6 w 623"/>
                  <a:gd name="T75" fmla="*/ 1253 h 1288"/>
                  <a:gd name="T76" fmla="*/ 0 w 623"/>
                  <a:gd name="T77" fmla="*/ 1237 h 1288"/>
                  <a:gd name="T78" fmla="*/ 0 w 623"/>
                  <a:gd name="T79" fmla="*/ 1223 h 1288"/>
                  <a:gd name="T80" fmla="*/ 0 w 623"/>
                  <a:gd name="T81" fmla="*/ 1204 h 1288"/>
                  <a:gd name="T82" fmla="*/ 10 w 623"/>
                  <a:gd name="T83" fmla="*/ 1135 h 1288"/>
                  <a:gd name="T84" fmla="*/ 22 w 623"/>
                  <a:gd name="T85" fmla="*/ 1076 h 1288"/>
                  <a:gd name="T86" fmla="*/ 43 w 623"/>
                  <a:gd name="T87" fmla="*/ 994 h 1288"/>
                  <a:gd name="T88" fmla="*/ 81 w 623"/>
                  <a:gd name="T89" fmla="*/ 847 h 1288"/>
                  <a:gd name="T90" fmla="*/ 115 w 623"/>
                  <a:gd name="T91" fmla="*/ 737 h 1288"/>
                  <a:gd name="T92" fmla="*/ 159 w 623"/>
                  <a:gd name="T93" fmla="*/ 606 h 1288"/>
                  <a:gd name="T94" fmla="*/ 202 w 623"/>
                  <a:gd name="T95" fmla="*/ 470 h 1288"/>
                  <a:gd name="T96" fmla="*/ 249 w 623"/>
                  <a:gd name="T97" fmla="*/ 333 h 1288"/>
                  <a:gd name="T98" fmla="*/ 292 w 623"/>
                  <a:gd name="T99" fmla="*/ 210 h 1288"/>
                  <a:gd name="T100" fmla="*/ 329 w 623"/>
                  <a:gd name="T101" fmla="*/ 111 h 1288"/>
                  <a:gd name="T102" fmla="*/ 357 w 623"/>
                  <a:gd name="T103" fmla="*/ 49 h 1288"/>
                  <a:gd name="T104" fmla="*/ 375 w 623"/>
                  <a:gd name="T105" fmla="*/ 33 h 128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623"/>
                  <a:gd name="T160" fmla="*/ 0 h 1288"/>
                  <a:gd name="T161" fmla="*/ 623 w 623"/>
                  <a:gd name="T162" fmla="*/ 1288 h 1288"/>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623" h="1288">
                    <a:moveTo>
                      <a:pt x="375" y="33"/>
                    </a:moveTo>
                    <a:lnTo>
                      <a:pt x="396" y="55"/>
                    </a:lnTo>
                    <a:lnTo>
                      <a:pt x="418" y="71"/>
                    </a:lnTo>
                    <a:lnTo>
                      <a:pt x="439" y="86"/>
                    </a:lnTo>
                    <a:lnTo>
                      <a:pt x="465" y="92"/>
                    </a:lnTo>
                    <a:lnTo>
                      <a:pt x="496" y="90"/>
                    </a:lnTo>
                    <a:lnTo>
                      <a:pt x="530" y="74"/>
                    </a:lnTo>
                    <a:lnTo>
                      <a:pt x="570" y="47"/>
                    </a:lnTo>
                    <a:lnTo>
                      <a:pt x="616" y="0"/>
                    </a:lnTo>
                    <a:lnTo>
                      <a:pt x="623" y="9"/>
                    </a:lnTo>
                    <a:lnTo>
                      <a:pt x="623" y="27"/>
                    </a:lnTo>
                    <a:lnTo>
                      <a:pt x="620" y="59"/>
                    </a:lnTo>
                    <a:lnTo>
                      <a:pt x="610" y="96"/>
                    </a:lnTo>
                    <a:lnTo>
                      <a:pt x="598" y="145"/>
                    </a:lnTo>
                    <a:lnTo>
                      <a:pt x="582" y="198"/>
                    </a:lnTo>
                    <a:lnTo>
                      <a:pt x="564" y="257"/>
                    </a:lnTo>
                    <a:lnTo>
                      <a:pt x="545" y="321"/>
                    </a:lnTo>
                    <a:lnTo>
                      <a:pt x="527" y="362"/>
                    </a:lnTo>
                    <a:lnTo>
                      <a:pt x="486" y="417"/>
                    </a:lnTo>
                    <a:lnTo>
                      <a:pt x="433" y="486"/>
                    </a:lnTo>
                    <a:lnTo>
                      <a:pt x="372" y="560"/>
                    </a:lnTo>
                    <a:lnTo>
                      <a:pt x="307" y="637"/>
                    </a:lnTo>
                    <a:lnTo>
                      <a:pt x="241" y="715"/>
                    </a:lnTo>
                    <a:lnTo>
                      <a:pt x="183" y="790"/>
                    </a:lnTo>
                    <a:lnTo>
                      <a:pt x="133" y="851"/>
                    </a:lnTo>
                    <a:lnTo>
                      <a:pt x="87" y="947"/>
                    </a:lnTo>
                    <a:lnTo>
                      <a:pt x="78" y="1024"/>
                    </a:lnTo>
                    <a:lnTo>
                      <a:pt x="94" y="1080"/>
                    </a:lnTo>
                    <a:lnTo>
                      <a:pt x="118" y="1127"/>
                    </a:lnTo>
                    <a:lnTo>
                      <a:pt x="143" y="1164"/>
                    </a:lnTo>
                    <a:lnTo>
                      <a:pt x="159" y="1200"/>
                    </a:lnTo>
                    <a:lnTo>
                      <a:pt x="149" y="1237"/>
                    </a:lnTo>
                    <a:lnTo>
                      <a:pt x="102" y="1284"/>
                    </a:lnTo>
                    <a:lnTo>
                      <a:pt x="72" y="1288"/>
                    </a:lnTo>
                    <a:lnTo>
                      <a:pt x="47" y="1288"/>
                    </a:lnTo>
                    <a:lnTo>
                      <a:pt x="28" y="1278"/>
                    </a:lnTo>
                    <a:lnTo>
                      <a:pt x="16" y="1268"/>
                    </a:lnTo>
                    <a:lnTo>
                      <a:pt x="6" y="1253"/>
                    </a:lnTo>
                    <a:lnTo>
                      <a:pt x="0" y="1237"/>
                    </a:lnTo>
                    <a:lnTo>
                      <a:pt x="0" y="1223"/>
                    </a:lnTo>
                    <a:lnTo>
                      <a:pt x="0" y="1204"/>
                    </a:lnTo>
                    <a:lnTo>
                      <a:pt x="10" y="1135"/>
                    </a:lnTo>
                    <a:lnTo>
                      <a:pt x="22" y="1076"/>
                    </a:lnTo>
                    <a:lnTo>
                      <a:pt x="43" y="994"/>
                    </a:lnTo>
                    <a:lnTo>
                      <a:pt x="81" y="847"/>
                    </a:lnTo>
                    <a:lnTo>
                      <a:pt x="115" y="737"/>
                    </a:lnTo>
                    <a:lnTo>
                      <a:pt x="159" y="606"/>
                    </a:lnTo>
                    <a:lnTo>
                      <a:pt x="202" y="470"/>
                    </a:lnTo>
                    <a:lnTo>
                      <a:pt x="249" y="333"/>
                    </a:lnTo>
                    <a:lnTo>
                      <a:pt x="292" y="210"/>
                    </a:lnTo>
                    <a:lnTo>
                      <a:pt x="329" y="111"/>
                    </a:lnTo>
                    <a:lnTo>
                      <a:pt x="357" y="49"/>
                    </a:lnTo>
                    <a:lnTo>
                      <a:pt x="375" y="33"/>
                    </a:lnTo>
                    <a:close/>
                  </a:path>
                </a:pathLst>
              </a:custGeom>
              <a:solidFill>
                <a:srgbClr val="000000">
                  <a:alpha val="50195"/>
                </a:srgbClr>
              </a:solidFill>
              <a:ln w="11113">
                <a:solidFill>
                  <a:srgbClr val="000000"/>
                </a:solidFill>
                <a:prstDash val="solid"/>
                <a:round/>
                <a:headEnd/>
                <a:tailEnd/>
              </a:ln>
            </p:spPr>
            <p:txBody>
              <a:bodyPr lIns="16" tIns="8" rIns="16" bIns="8">
                <a:spAutoFit/>
              </a:bodyPr>
              <a:lstStyle/>
              <a:p>
                <a:endParaRPr lang="ar-SA"/>
              </a:p>
            </p:txBody>
          </p:sp>
          <p:sp>
            <p:nvSpPr>
              <p:cNvPr id="5135" name="Freeform 17"/>
              <p:cNvSpPr>
                <a:spLocks/>
              </p:cNvSpPr>
              <p:nvPr/>
            </p:nvSpPr>
            <p:spPr bwMode="auto">
              <a:xfrm>
                <a:off x="4041" y="4259"/>
                <a:ext cx="8" cy="35"/>
              </a:xfrm>
              <a:custGeom>
                <a:avLst/>
                <a:gdLst>
                  <a:gd name="T0" fmla="*/ 10 w 24"/>
                  <a:gd name="T1" fmla="*/ 0 h 106"/>
                  <a:gd name="T2" fmla="*/ 2 w 24"/>
                  <a:gd name="T3" fmla="*/ 31 h 106"/>
                  <a:gd name="T4" fmla="*/ 0 w 24"/>
                  <a:gd name="T5" fmla="*/ 65 h 106"/>
                  <a:gd name="T6" fmla="*/ 0 w 24"/>
                  <a:gd name="T7" fmla="*/ 96 h 106"/>
                  <a:gd name="T8" fmla="*/ 12 w 24"/>
                  <a:gd name="T9" fmla="*/ 106 h 106"/>
                  <a:gd name="T10" fmla="*/ 24 w 24"/>
                  <a:gd name="T11" fmla="*/ 94 h 106"/>
                  <a:gd name="T12" fmla="*/ 24 w 24"/>
                  <a:gd name="T13" fmla="*/ 65 h 106"/>
                  <a:gd name="T14" fmla="*/ 18 w 24"/>
                  <a:gd name="T15" fmla="*/ 31 h 106"/>
                  <a:gd name="T16" fmla="*/ 10 w 24"/>
                  <a:gd name="T17" fmla="*/ 0 h 10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4"/>
                  <a:gd name="T28" fmla="*/ 0 h 106"/>
                  <a:gd name="T29" fmla="*/ 24 w 24"/>
                  <a:gd name="T30" fmla="*/ 106 h 10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4" h="106">
                    <a:moveTo>
                      <a:pt x="10" y="0"/>
                    </a:moveTo>
                    <a:lnTo>
                      <a:pt x="2" y="31"/>
                    </a:lnTo>
                    <a:lnTo>
                      <a:pt x="0" y="65"/>
                    </a:lnTo>
                    <a:lnTo>
                      <a:pt x="0" y="96"/>
                    </a:lnTo>
                    <a:lnTo>
                      <a:pt x="12" y="106"/>
                    </a:lnTo>
                    <a:lnTo>
                      <a:pt x="24" y="94"/>
                    </a:lnTo>
                    <a:lnTo>
                      <a:pt x="24" y="65"/>
                    </a:lnTo>
                    <a:lnTo>
                      <a:pt x="18" y="31"/>
                    </a:lnTo>
                    <a:lnTo>
                      <a:pt x="10" y="0"/>
                    </a:lnTo>
                    <a:close/>
                  </a:path>
                </a:pathLst>
              </a:custGeom>
              <a:solidFill>
                <a:srgbClr val="FFFFFF">
                  <a:alpha val="50195"/>
                </a:srgbClr>
              </a:solidFill>
              <a:ln w="9525">
                <a:noFill/>
                <a:round/>
                <a:headEnd/>
                <a:tailEnd/>
              </a:ln>
            </p:spPr>
            <p:txBody>
              <a:bodyPr lIns="16" tIns="8" rIns="16" bIns="8">
                <a:spAutoFit/>
              </a:bodyPr>
              <a:lstStyle/>
              <a:p>
                <a:endParaRPr lang="ar-SA"/>
              </a:p>
            </p:txBody>
          </p:sp>
        </p:grpSp>
      </p:grpSp>
      <p:sp>
        <p:nvSpPr>
          <p:cNvPr id="21" name="مستطيل 20"/>
          <p:cNvSpPr/>
          <p:nvPr/>
        </p:nvSpPr>
        <p:spPr>
          <a:xfrm>
            <a:off x="3929058" y="1142984"/>
            <a:ext cx="4357718" cy="369332"/>
          </a:xfrm>
          <a:prstGeom prst="rect">
            <a:avLst/>
          </a:prstGeom>
        </p:spPr>
        <p:txBody>
          <a:bodyPr wrap="square">
            <a:spAutoFit/>
          </a:bodyPr>
          <a:lstStyle/>
          <a:p>
            <a:pPr algn="ctr"/>
            <a:endParaRPr lang="ar-SA" dirty="0"/>
          </a:p>
        </p:txBody>
      </p:sp>
      <p:sp>
        <p:nvSpPr>
          <p:cNvPr id="22" name="مستطيل 21"/>
          <p:cNvSpPr/>
          <p:nvPr/>
        </p:nvSpPr>
        <p:spPr>
          <a:xfrm>
            <a:off x="2286000" y="571481"/>
            <a:ext cx="5072082" cy="400110"/>
          </a:xfrm>
          <a:prstGeom prst="rect">
            <a:avLst/>
          </a:prstGeom>
        </p:spPr>
        <p:txBody>
          <a:bodyPr wrap="square">
            <a:spAutoFit/>
          </a:bodyPr>
          <a:lstStyle/>
          <a:p>
            <a:pPr algn="ctr"/>
            <a:endParaRPr lang="ar-SA" sz="2000" dirty="0"/>
          </a:p>
        </p:txBody>
      </p:sp>
      <p:sp>
        <p:nvSpPr>
          <p:cNvPr id="23" name="مستطيل 22"/>
          <p:cNvSpPr/>
          <p:nvPr/>
        </p:nvSpPr>
        <p:spPr>
          <a:xfrm>
            <a:off x="3571868" y="1214422"/>
            <a:ext cx="4071966" cy="400110"/>
          </a:xfrm>
          <a:prstGeom prst="rect">
            <a:avLst/>
          </a:prstGeom>
        </p:spPr>
        <p:txBody>
          <a:bodyPr wrap="square">
            <a:spAutoFit/>
          </a:bodyPr>
          <a:lstStyle/>
          <a:p>
            <a:pPr algn="ctr">
              <a:buFontTx/>
              <a:buNone/>
            </a:pPr>
            <a:endParaRPr lang="en-US" sz="2000" dirty="0">
              <a:solidFill>
                <a:srgbClr val="09121B"/>
              </a:solidFill>
            </a:endParaRPr>
          </a:p>
        </p:txBody>
      </p:sp>
      <p:sp>
        <p:nvSpPr>
          <p:cNvPr id="25" name="مستطيل 24"/>
          <p:cNvSpPr/>
          <p:nvPr/>
        </p:nvSpPr>
        <p:spPr>
          <a:xfrm>
            <a:off x="3606832" y="1142984"/>
            <a:ext cx="4394192" cy="369332"/>
          </a:xfrm>
          <a:prstGeom prst="rect">
            <a:avLst/>
          </a:prstGeom>
        </p:spPr>
        <p:txBody>
          <a:bodyPr wrap="square">
            <a:spAutoFit/>
          </a:bodyPr>
          <a:lstStyle/>
          <a:p>
            <a:pPr>
              <a:defRPr/>
            </a:pPr>
            <a:endParaRPr lang="ar-SA"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26" name="مستطيل 25"/>
          <p:cNvSpPr/>
          <p:nvPr/>
        </p:nvSpPr>
        <p:spPr>
          <a:xfrm>
            <a:off x="1938105" y="428604"/>
            <a:ext cx="5267789" cy="523220"/>
          </a:xfrm>
          <a:prstGeom prst="rect">
            <a:avLst/>
          </a:prstGeom>
          <a:noFill/>
        </p:spPr>
        <p:txBody>
          <a:bodyPr wrap="square" lIns="91440" tIns="45720" rIns="91440" bIns="45720">
            <a:spAutoFit/>
          </a:bodyPr>
          <a:lstStyle/>
          <a:p>
            <a:r>
              <a:rPr lang="ar-SA" sz="28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تعريف الجودة التعليمية </a:t>
            </a:r>
          </a:p>
        </p:txBody>
      </p:sp>
      <p:sp>
        <p:nvSpPr>
          <p:cNvPr id="24" name="مستطيل 23"/>
          <p:cNvSpPr/>
          <p:nvPr/>
        </p:nvSpPr>
        <p:spPr>
          <a:xfrm>
            <a:off x="2857488" y="1720840"/>
            <a:ext cx="5214974" cy="677108"/>
          </a:xfrm>
          <a:prstGeom prst="rect">
            <a:avLst/>
          </a:prstGeom>
        </p:spPr>
        <p:txBody>
          <a:bodyPr wrap="square">
            <a:spAutoFit/>
          </a:bodyPr>
          <a:lstStyle/>
          <a:p>
            <a:pPr marL="609600" indent="-609600"/>
            <a:r>
              <a:rPr lang="ar-SA" sz="2000" b="1" dirty="0"/>
              <a:t> </a:t>
            </a:r>
            <a:br>
              <a:rPr lang="ar-SA" dirty="0"/>
            </a:br>
            <a:endParaRPr lang="en-US" dirty="0">
              <a:solidFill>
                <a:srgbClr val="002060"/>
              </a:solidFill>
            </a:endParaRPr>
          </a:p>
        </p:txBody>
      </p:sp>
      <p:sp>
        <p:nvSpPr>
          <p:cNvPr id="27" name="مستطيل 26"/>
          <p:cNvSpPr/>
          <p:nvPr/>
        </p:nvSpPr>
        <p:spPr>
          <a:xfrm>
            <a:off x="2714612" y="1443841"/>
            <a:ext cx="5572164" cy="4108817"/>
          </a:xfrm>
          <a:prstGeom prst="rect">
            <a:avLst/>
          </a:prstGeom>
        </p:spPr>
        <p:txBody>
          <a:bodyPr wrap="square">
            <a:spAutoFit/>
          </a:bodyPr>
          <a:lstStyle/>
          <a:p>
            <a:r>
              <a:rPr lang="ar-EG" dirty="0"/>
              <a:t>إن الجامعات التي تطبق نظم الجودة تخرج طلابا يتميزون بأنهم:</a:t>
            </a:r>
          </a:p>
          <a:p>
            <a:endParaRPr lang="ar-EG" dirty="0"/>
          </a:p>
          <a:p>
            <a:pPr marL="285750" indent="-285750">
              <a:buFont typeface="Wingdings" panose="05000000000000000000" pitchFamily="2" charset="2"/>
              <a:buChar char="v"/>
            </a:pPr>
            <a:r>
              <a:rPr lang="ar-EG" dirty="0"/>
              <a:t>ذووا  إرادة وقدرة على التكيف مع مختلف ظروف العمل في بلدهم و خارجها مع مراعاة واحترام عادات وتقاليد وثقافات الآخرين.</a:t>
            </a:r>
          </a:p>
          <a:p>
            <a:pPr marL="285750" indent="-285750">
              <a:lnSpc>
                <a:spcPct val="150000"/>
              </a:lnSpc>
              <a:buFont typeface="Wingdings" panose="05000000000000000000" pitchFamily="2" charset="2"/>
              <a:buChar char="v"/>
            </a:pPr>
            <a:r>
              <a:rPr lang="ar-EG" dirty="0"/>
              <a:t>قادرون على الاتّصال والتواصل الناجح مع الآخرين. </a:t>
            </a:r>
          </a:p>
          <a:p>
            <a:pPr marL="285750" indent="-285750">
              <a:lnSpc>
                <a:spcPct val="150000"/>
              </a:lnSpc>
              <a:buFont typeface="Wingdings" panose="05000000000000000000" pitchFamily="2" charset="2"/>
              <a:buChar char="v"/>
            </a:pPr>
            <a:r>
              <a:rPr lang="ar-EG" dirty="0"/>
              <a:t>قادرون على حل المشكلات واتخاذ القرارات البناءة. </a:t>
            </a:r>
          </a:p>
          <a:p>
            <a:pPr marL="285750" indent="-285750">
              <a:lnSpc>
                <a:spcPct val="150000"/>
              </a:lnSpc>
              <a:buFont typeface="Wingdings" panose="05000000000000000000" pitchFamily="2" charset="2"/>
              <a:buChar char="v"/>
            </a:pPr>
            <a:r>
              <a:rPr lang="ar-EG" dirty="0"/>
              <a:t>قادرون على الإبداع والتميز. </a:t>
            </a:r>
          </a:p>
          <a:p>
            <a:pPr marL="285750" indent="-285750">
              <a:lnSpc>
                <a:spcPct val="150000"/>
              </a:lnSpc>
              <a:buFont typeface="Wingdings" panose="05000000000000000000" pitchFamily="2" charset="2"/>
              <a:buChar char="v"/>
            </a:pPr>
            <a:r>
              <a:rPr lang="ar-EG" dirty="0"/>
              <a:t>قادرون على إدارة الوقت والموارد والأزمات. </a:t>
            </a:r>
          </a:p>
          <a:p>
            <a:pPr marL="285750" indent="-285750">
              <a:lnSpc>
                <a:spcPct val="150000"/>
              </a:lnSpc>
              <a:buFont typeface="Wingdings" panose="05000000000000000000" pitchFamily="2" charset="2"/>
              <a:buChar char="v"/>
            </a:pPr>
            <a:r>
              <a:rPr lang="ar-EG" dirty="0"/>
              <a:t>ذووا أخلاق وثقة بالنفس. </a:t>
            </a:r>
          </a:p>
          <a:p>
            <a:pPr marL="285750" indent="-285750">
              <a:lnSpc>
                <a:spcPct val="150000"/>
              </a:lnSpc>
              <a:buFont typeface="Wingdings" panose="05000000000000000000" pitchFamily="2" charset="2"/>
              <a:buChar char="v"/>
            </a:pPr>
            <a:r>
              <a:rPr lang="ar-EG" dirty="0"/>
              <a:t>ذووا سلوك قويم ومظهر مقبول. </a:t>
            </a:r>
            <a:br>
              <a:rPr lang="ar-SA" dirty="0"/>
            </a:br>
            <a:endParaRPr lang="ar-SA" dirty="0"/>
          </a:p>
        </p:txBody>
      </p:sp>
      <p:sp>
        <p:nvSpPr>
          <p:cNvPr id="30" name="شريط إلى الأعلى 29"/>
          <p:cNvSpPr/>
          <p:nvPr/>
        </p:nvSpPr>
        <p:spPr>
          <a:xfrm>
            <a:off x="3500430" y="6286520"/>
            <a:ext cx="1857388" cy="428628"/>
          </a:xfrm>
          <a:prstGeom prst="ribbon2">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8" name="مربع نص 25"/>
          <p:cNvSpPr txBox="1"/>
          <p:nvPr/>
        </p:nvSpPr>
        <p:spPr>
          <a:xfrm>
            <a:off x="4143372" y="6286520"/>
            <a:ext cx="642942"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1">
            <a:spAutoFit/>
          </a:bodyPr>
          <a:lstStyle/>
          <a:p>
            <a:pPr algn="ctr"/>
            <a:r>
              <a:rPr lang="ar-EG" dirty="0">
                <a:solidFill>
                  <a:schemeClr val="accent1">
                    <a:lumMod val="75000"/>
                  </a:schemeClr>
                </a:solidFill>
              </a:rPr>
              <a:t>9</a:t>
            </a:r>
            <a:endParaRPr lang="ar-SA" dirty="0">
              <a:solidFill>
                <a:schemeClr val="accent1">
                  <a:lumMod val="75000"/>
                </a:schemeClr>
              </a:solidFill>
            </a:endParaRPr>
          </a:p>
        </p:txBody>
      </p:sp>
      <p:pic>
        <p:nvPicPr>
          <p:cNvPr id="29" name="Picture 28" descr="C:\Users\Qualiry Secretarial\Desktop\الجودة\logo.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82" y="0"/>
            <a:ext cx="1080120" cy="792088"/>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p14:dur="100" advClick="0" advTm="10000">
        <p:cut/>
        <p:sndAc>
          <p:stSnd>
            <p:snd r:embed="rId2" name="type.wav"/>
          </p:stSnd>
        </p:sndAc>
      </p:transition>
    </mc:Choice>
    <mc:Fallback xmlns="">
      <p:transition advClick="0" advTm="10000">
        <p:cut/>
        <p:sndAc>
          <p:stSnd>
            <p:snd r:embed="rId4" name="type.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مستند" ma:contentTypeID="0x010100017336F1A58C2C4A893B784D729FF716" ma:contentTypeVersion="3" ma:contentTypeDescription="إنشاء مستند جديد." ma:contentTypeScope="" ma:versionID="641be6b833362dae00fd31c391d82b41">
  <xsd:schema xmlns:xsd="http://www.w3.org/2001/XMLSchema" xmlns:xs="http://www.w3.org/2001/XMLSchema" xmlns:p="http://schemas.microsoft.com/office/2006/metadata/properties" xmlns:ns1="http://schemas.microsoft.com/sharepoint/v3" targetNamespace="http://schemas.microsoft.com/office/2006/metadata/properties" ma:root="true" ma:fieldsID="32cf055a01fb2ff7300c6194cbc3f748"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جدولة تاريخ البدء" ma:description="" ma:internalName="PublishingStartDate" ma:readOnly="false">
      <xsd:simpleType>
        <xsd:restriction base="dms:Unknown"/>
      </xsd:simpleType>
    </xsd:element>
    <xsd:element name="PublishingExpirationDate" ma:index="9" nillable="true" ma:displayName="جدولة تاريخ الانتهاء"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نوع المحتوى"/>
        <xsd:element ref="dc:title" minOccurs="0" maxOccurs="1" ma:index="4" ma:displayName="العنوان"/>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0804BE8-A83F-480F-B07E-1879DDA6C2A3}">
  <ds:schemaRefs>
    <ds:schemaRef ds:uri="http://schemas.microsoft.com/office/2006/documentManagement/types"/>
    <ds:schemaRef ds:uri="http://purl.org/dc/dcmitype/"/>
    <ds:schemaRef ds:uri="http://www.w3.org/XML/1998/namespace"/>
    <ds:schemaRef ds:uri="http://schemas.microsoft.com/office/2006/metadata/properties"/>
    <ds:schemaRef ds:uri="http://purl.org/dc/terms/"/>
    <ds:schemaRef ds:uri="http://schemas.microsoft.com/office/infopath/2007/PartnerControls"/>
    <ds:schemaRef ds:uri="http://schemas.openxmlformats.org/package/2006/metadata/core-properties"/>
    <ds:schemaRef ds:uri="http://schemas.microsoft.com/sharepoint/v3"/>
    <ds:schemaRef ds:uri="http://purl.org/dc/elements/1.1/"/>
  </ds:schemaRefs>
</ds:datastoreItem>
</file>

<file path=customXml/itemProps2.xml><?xml version="1.0" encoding="utf-8"?>
<ds:datastoreItem xmlns:ds="http://schemas.openxmlformats.org/officeDocument/2006/customXml" ds:itemID="{61FEEBF4-CD24-4F6F-A0FD-851E80E3E5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4B485A5-F44C-41C3-9E34-B3C00C624D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Ion</Template>
  <TotalTime>2555</TotalTime>
  <Words>1139</Words>
  <Application>Microsoft Office PowerPoint</Application>
  <PresentationFormat>On-screen Show (4:3)</PresentationFormat>
  <Paragraphs>127</Paragraphs>
  <Slides>20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20</vt:i4>
      </vt:variant>
    </vt:vector>
  </HeadingPairs>
  <TitlesOfParts>
    <vt:vector size="29" baseType="lpstr">
      <vt:lpstr>Arial</vt:lpstr>
      <vt:lpstr>Calibri</vt:lpstr>
      <vt:lpstr>Constantia</vt:lpstr>
      <vt:lpstr>Majalla UI</vt:lpstr>
      <vt:lpstr>Simplified Arabic</vt:lpstr>
      <vt:lpstr>Traditional Arabic</vt:lpstr>
      <vt:lpstr>Wingdings</vt:lpstr>
      <vt:lpstr>Wingdings 2</vt:lpstr>
      <vt:lpstr>تدفق</vt:lpstr>
      <vt:lpstr>PowerPoint Presentation</vt:lpstr>
      <vt:lpstr>PowerPoint Presentation</vt:lpstr>
      <vt:lpstr>رؤية المعهد </vt:lpstr>
      <vt:lpstr>رسالة المعهد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الدعم الطلابى</vt:lpstr>
      <vt:lpstr>رسم سياسات المعهد:</vt:lpstr>
      <vt:lpstr>اعتماد المعهد:</vt:lpstr>
      <vt:lpstr> الموارد والتجهيزات بالمعهد</vt:lpstr>
      <vt:lpstr>المشاركة المجتمعية: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dell</dc:creator>
  <cp:lastModifiedBy>Quality Secretary</cp:lastModifiedBy>
  <cp:revision>154</cp:revision>
  <cp:lastPrinted>2019-11-17T09:34:32Z</cp:lastPrinted>
  <dcterms:created xsi:type="dcterms:W3CDTF">2011-01-17T09:05:31Z</dcterms:created>
  <dcterms:modified xsi:type="dcterms:W3CDTF">2022-06-13T11:08:56Z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0x010100017336F1A58C2C4A893B784D729FF716</vt:lpwstr>
  </property>
</Properties>
</file>